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256" r:id="rId3"/>
    <p:sldId id="257" r:id="rId4"/>
    <p:sldId id="258" r:id="rId5"/>
    <p:sldId id="259" r:id="rId6"/>
    <p:sldId id="288" r:id="rId7"/>
    <p:sldId id="260" r:id="rId8"/>
    <p:sldId id="262" r:id="rId9"/>
    <p:sldId id="263" r:id="rId10"/>
    <p:sldId id="287" r:id="rId11"/>
    <p:sldId id="265" r:id="rId12"/>
    <p:sldId id="266" r:id="rId13"/>
    <p:sldId id="284" r:id="rId14"/>
    <p:sldId id="267" r:id="rId15"/>
    <p:sldId id="283" r:id="rId16"/>
    <p:sldId id="286" r:id="rId17"/>
    <p:sldId id="285" r:id="rId18"/>
    <p:sldId id="269" r:id="rId19"/>
    <p:sldId id="271" r:id="rId20"/>
    <p:sldId id="261" r:id="rId21"/>
    <p:sldId id="272" r:id="rId22"/>
    <p:sldId id="264" r:id="rId23"/>
    <p:sldId id="282" r:id="rId24"/>
    <p:sldId id="273"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6298F-96D3-4C67-85CF-6CBCF4DE9357}" v="13" dt="2022-11-15T14:08:09.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0" d="100"/>
          <a:sy n="70"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e delga" userId="5aff36fa0ca90d8e" providerId="LiveId" clId="{4A16298F-96D3-4C67-85CF-6CBCF4DE9357}"/>
    <pc:docChg chg="undo custSel addSld delSld modSld">
      <pc:chgData name="patrice delga" userId="5aff36fa0ca90d8e" providerId="LiveId" clId="{4A16298F-96D3-4C67-85CF-6CBCF4DE9357}" dt="2022-11-18T08:39:17.847" v="636" actId="313"/>
      <pc:docMkLst>
        <pc:docMk/>
      </pc:docMkLst>
      <pc:sldChg chg="add">
        <pc:chgData name="patrice delga" userId="5aff36fa0ca90d8e" providerId="LiveId" clId="{4A16298F-96D3-4C67-85CF-6CBCF4DE9357}" dt="2022-11-15T14:06:49.240" v="628"/>
        <pc:sldMkLst>
          <pc:docMk/>
          <pc:sldMk cId="1957570897" sldId="261"/>
        </pc:sldMkLst>
      </pc:sldChg>
      <pc:sldChg chg="del">
        <pc:chgData name="patrice delga" userId="5aff36fa0ca90d8e" providerId="LiveId" clId="{4A16298F-96D3-4C67-85CF-6CBCF4DE9357}" dt="2022-11-15T14:06:37.552" v="626" actId="2696"/>
        <pc:sldMkLst>
          <pc:docMk/>
          <pc:sldMk cId="2834121159" sldId="261"/>
        </pc:sldMkLst>
      </pc:sldChg>
      <pc:sldChg chg="modSp mod">
        <pc:chgData name="patrice delga" userId="5aff36fa0ca90d8e" providerId="LiveId" clId="{4A16298F-96D3-4C67-85CF-6CBCF4DE9357}" dt="2022-11-15T13:58:37.868" v="579" actId="255"/>
        <pc:sldMkLst>
          <pc:docMk/>
          <pc:sldMk cId="1045175554" sldId="262"/>
        </pc:sldMkLst>
        <pc:spChg chg="mod">
          <ac:chgData name="patrice delga" userId="5aff36fa0ca90d8e" providerId="LiveId" clId="{4A16298F-96D3-4C67-85CF-6CBCF4DE9357}" dt="2022-11-15T13:21:15.518" v="4" actId="14100"/>
          <ac:spMkLst>
            <pc:docMk/>
            <pc:sldMk cId="1045175554" sldId="262"/>
            <ac:spMk id="2" creationId="{9FE68130-5EA1-4BD2-89D9-0021930F55C3}"/>
          </ac:spMkLst>
        </pc:spChg>
        <pc:spChg chg="mod">
          <ac:chgData name="patrice delga" userId="5aff36fa0ca90d8e" providerId="LiveId" clId="{4A16298F-96D3-4C67-85CF-6CBCF4DE9357}" dt="2022-11-15T13:58:37.868" v="579" actId="255"/>
          <ac:spMkLst>
            <pc:docMk/>
            <pc:sldMk cId="1045175554" sldId="262"/>
            <ac:spMk id="3" creationId="{CE52D91F-64F8-4917-A460-885FFEF89367}"/>
          </ac:spMkLst>
        </pc:spChg>
      </pc:sldChg>
      <pc:sldChg chg="modSp mod">
        <pc:chgData name="patrice delga" userId="5aff36fa0ca90d8e" providerId="LiveId" clId="{4A16298F-96D3-4C67-85CF-6CBCF4DE9357}" dt="2022-11-15T14:00:52.208" v="590" actId="1076"/>
        <pc:sldMkLst>
          <pc:docMk/>
          <pc:sldMk cId="2217193633" sldId="263"/>
        </pc:sldMkLst>
        <pc:graphicFrameChg chg="mod modGraphic">
          <ac:chgData name="patrice delga" userId="5aff36fa0ca90d8e" providerId="LiveId" clId="{4A16298F-96D3-4C67-85CF-6CBCF4DE9357}" dt="2022-11-15T14:00:40.736" v="589" actId="14100"/>
          <ac:graphicFrameMkLst>
            <pc:docMk/>
            <pc:sldMk cId="2217193633" sldId="263"/>
            <ac:graphicFrameMk id="238" creationId="{E227CD3E-F336-46C7-8B1E-659B38AF0C69}"/>
          </ac:graphicFrameMkLst>
        </pc:graphicFrameChg>
        <pc:picChg chg="mod">
          <ac:chgData name="patrice delga" userId="5aff36fa0ca90d8e" providerId="LiveId" clId="{4A16298F-96D3-4C67-85CF-6CBCF4DE9357}" dt="2022-11-15T14:00:52.208" v="590" actId="1076"/>
          <ac:picMkLst>
            <pc:docMk/>
            <pc:sldMk cId="2217193633" sldId="263"/>
            <ac:picMk id="4" creationId="{D53E3AFA-0B31-4B31-9F27-19E8077FA87A}"/>
          </ac:picMkLst>
        </pc:picChg>
      </pc:sldChg>
      <pc:sldChg chg="modSp mod">
        <pc:chgData name="patrice delga" userId="5aff36fa0ca90d8e" providerId="LiveId" clId="{4A16298F-96D3-4C67-85CF-6CBCF4DE9357}" dt="2022-11-15T14:08:24.860" v="631" actId="313"/>
        <pc:sldMkLst>
          <pc:docMk/>
          <pc:sldMk cId="446161346" sldId="265"/>
        </pc:sldMkLst>
        <pc:spChg chg="mod">
          <ac:chgData name="patrice delga" userId="5aff36fa0ca90d8e" providerId="LiveId" clId="{4A16298F-96D3-4C67-85CF-6CBCF4DE9357}" dt="2022-11-15T14:08:24.860" v="631" actId="313"/>
          <ac:spMkLst>
            <pc:docMk/>
            <pc:sldMk cId="446161346" sldId="265"/>
            <ac:spMk id="13" creationId="{C5988D20-3959-4BFF-BD76-BC8C7D7B7F27}"/>
          </ac:spMkLst>
        </pc:spChg>
      </pc:sldChg>
      <pc:sldChg chg="del">
        <pc:chgData name="patrice delga" userId="5aff36fa0ca90d8e" providerId="LiveId" clId="{4A16298F-96D3-4C67-85CF-6CBCF4DE9357}" dt="2022-11-15T13:54:30.217" v="565" actId="2696"/>
        <pc:sldMkLst>
          <pc:docMk/>
          <pc:sldMk cId="1948991797" sldId="269"/>
        </pc:sldMkLst>
      </pc:sldChg>
      <pc:sldChg chg="add del">
        <pc:chgData name="patrice delga" userId="5aff36fa0ca90d8e" providerId="LiveId" clId="{4A16298F-96D3-4C67-85CF-6CBCF4DE9357}" dt="2022-11-15T14:04:58.311" v="618" actId="2696"/>
        <pc:sldMkLst>
          <pc:docMk/>
          <pc:sldMk cId="2557847073" sldId="269"/>
        </pc:sldMkLst>
      </pc:sldChg>
      <pc:sldChg chg="add">
        <pc:chgData name="patrice delga" userId="5aff36fa0ca90d8e" providerId="LiveId" clId="{4A16298F-96D3-4C67-85CF-6CBCF4DE9357}" dt="2022-11-15T14:05:08.398" v="620"/>
        <pc:sldMkLst>
          <pc:docMk/>
          <pc:sldMk cId="2635009144" sldId="269"/>
        </pc:sldMkLst>
      </pc:sldChg>
      <pc:sldChg chg="add">
        <pc:chgData name="patrice delga" userId="5aff36fa0ca90d8e" providerId="LiveId" clId="{4A16298F-96D3-4C67-85CF-6CBCF4DE9357}" dt="2022-11-15T14:06:08.813" v="624"/>
        <pc:sldMkLst>
          <pc:docMk/>
          <pc:sldMk cId="643371207" sldId="271"/>
        </pc:sldMkLst>
      </pc:sldChg>
      <pc:sldChg chg="del">
        <pc:chgData name="patrice delga" userId="5aff36fa0ca90d8e" providerId="LiveId" clId="{4A16298F-96D3-4C67-85CF-6CBCF4DE9357}" dt="2022-11-15T13:56:06.509" v="571" actId="2696"/>
        <pc:sldMkLst>
          <pc:docMk/>
          <pc:sldMk cId="1834993457" sldId="271"/>
        </pc:sldMkLst>
      </pc:sldChg>
      <pc:sldChg chg="add del">
        <pc:chgData name="patrice delga" userId="5aff36fa0ca90d8e" providerId="LiveId" clId="{4A16298F-96D3-4C67-85CF-6CBCF4DE9357}" dt="2022-11-15T14:06:01.579" v="622" actId="2696"/>
        <pc:sldMkLst>
          <pc:docMk/>
          <pc:sldMk cId="3376918281" sldId="271"/>
        </pc:sldMkLst>
      </pc:sldChg>
      <pc:sldChg chg="del">
        <pc:chgData name="patrice delga" userId="5aff36fa0ca90d8e" providerId="LiveId" clId="{4A16298F-96D3-4C67-85CF-6CBCF4DE9357}" dt="2022-11-15T13:55:30.497" v="568" actId="2696"/>
        <pc:sldMkLst>
          <pc:docMk/>
          <pc:sldMk cId="3275800758" sldId="272"/>
        </pc:sldMkLst>
      </pc:sldChg>
      <pc:sldChg chg="add">
        <pc:chgData name="patrice delga" userId="5aff36fa0ca90d8e" providerId="LiveId" clId="{4A16298F-96D3-4C67-85CF-6CBCF4DE9357}" dt="2022-11-15T13:55:45.648" v="570"/>
        <pc:sldMkLst>
          <pc:docMk/>
          <pc:sldMk cId="3557724968" sldId="272"/>
        </pc:sldMkLst>
      </pc:sldChg>
      <pc:sldChg chg="addSp modSp mod">
        <pc:chgData name="patrice delga" userId="5aff36fa0ca90d8e" providerId="LiveId" clId="{4A16298F-96D3-4C67-85CF-6CBCF4DE9357}" dt="2022-11-18T08:38:05.724" v="635" actId="27636"/>
        <pc:sldMkLst>
          <pc:docMk/>
          <pc:sldMk cId="2670104780" sldId="284"/>
        </pc:sldMkLst>
        <pc:spChg chg="mod">
          <ac:chgData name="patrice delga" userId="5aff36fa0ca90d8e" providerId="LiveId" clId="{4A16298F-96D3-4C67-85CF-6CBCF4DE9357}" dt="2022-11-18T08:38:05.724" v="635" actId="27636"/>
          <ac:spMkLst>
            <pc:docMk/>
            <pc:sldMk cId="2670104780" sldId="284"/>
            <ac:spMk id="9" creationId="{D0B14682-19BC-482E-9284-743F523962D5}"/>
          </ac:spMkLst>
        </pc:spChg>
        <pc:picChg chg="add mod">
          <ac:chgData name="patrice delga" userId="5aff36fa0ca90d8e" providerId="LiveId" clId="{4A16298F-96D3-4C67-85CF-6CBCF4DE9357}" dt="2022-11-15T13:47:46.029" v="541" actId="571"/>
          <ac:picMkLst>
            <pc:docMk/>
            <pc:sldMk cId="2670104780" sldId="284"/>
            <ac:picMk id="3" creationId="{CE2EF8E6-C572-DAD6-8488-1F3956BAD911}"/>
          </ac:picMkLst>
        </pc:picChg>
        <pc:picChg chg="mod">
          <ac:chgData name="patrice delga" userId="5aff36fa0ca90d8e" providerId="LiveId" clId="{4A16298F-96D3-4C67-85CF-6CBCF4DE9357}" dt="2022-11-15T13:25:04.327" v="9" actId="1076"/>
          <ac:picMkLst>
            <pc:docMk/>
            <pc:sldMk cId="2670104780" sldId="284"/>
            <ac:picMk id="4" creationId="{9084FBF1-CF37-49BE-8AC9-68A3DC798884}"/>
          </ac:picMkLst>
        </pc:picChg>
      </pc:sldChg>
      <pc:sldChg chg="addSp modSp mod">
        <pc:chgData name="patrice delga" userId="5aff36fa0ca90d8e" providerId="LiveId" clId="{4A16298F-96D3-4C67-85CF-6CBCF4DE9357}" dt="2022-11-18T08:39:17.847" v="636" actId="313"/>
        <pc:sldMkLst>
          <pc:docMk/>
          <pc:sldMk cId="3559962120" sldId="285"/>
        </pc:sldMkLst>
        <pc:spChg chg="mod">
          <ac:chgData name="patrice delga" userId="5aff36fa0ca90d8e" providerId="LiveId" clId="{4A16298F-96D3-4C67-85CF-6CBCF4DE9357}" dt="2022-11-18T08:39:17.847" v="636" actId="313"/>
          <ac:spMkLst>
            <pc:docMk/>
            <pc:sldMk cId="3559962120" sldId="285"/>
            <ac:spMk id="3" creationId="{A481F448-A26B-4E1E-6F97-1AB2332C59C6}"/>
          </ac:spMkLst>
        </pc:spChg>
        <pc:picChg chg="add mod">
          <ac:chgData name="patrice delga" userId="5aff36fa0ca90d8e" providerId="LiveId" clId="{4A16298F-96D3-4C67-85CF-6CBCF4DE9357}" dt="2022-11-15T13:51:52.211" v="558" actId="1076"/>
          <ac:picMkLst>
            <pc:docMk/>
            <pc:sldMk cId="3559962120" sldId="285"/>
            <ac:picMk id="4" creationId="{D62D9299-570C-2E2B-9C59-2F981995AD12}"/>
          </ac:picMkLst>
        </pc:picChg>
      </pc:sldChg>
      <pc:sldChg chg="addSp delSp modSp new mod setBg">
        <pc:chgData name="patrice delga" userId="5aff36fa0ca90d8e" providerId="LiveId" clId="{4A16298F-96D3-4C67-85CF-6CBCF4DE9357}" dt="2022-11-15T14:04:02.818" v="617" actId="20577"/>
        <pc:sldMkLst>
          <pc:docMk/>
          <pc:sldMk cId="736984589" sldId="286"/>
        </pc:sldMkLst>
        <pc:spChg chg="mod">
          <ac:chgData name="patrice delga" userId="5aff36fa0ca90d8e" providerId="LiveId" clId="{4A16298F-96D3-4C67-85CF-6CBCF4DE9357}" dt="2022-11-15T14:03:34.385" v="615" actId="313"/>
          <ac:spMkLst>
            <pc:docMk/>
            <pc:sldMk cId="736984589" sldId="286"/>
            <ac:spMk id="2" creationId="{8704019F-BE8E-F65B-86EF-BAFE2490D893}"/>
          </ac:spMkLst>
        </pc:spChg>
        <pc:spChg chg="add del mod">
          <ac:chgData name="patrice delga" userId="5aff36fa0ca90d8e" providerId="LiveId" clId="{4A16298F-96D3-4C67-85CF-6CBCF4DE9357}" dt="2022-11-15T13:49:07.654" v="544" actId="26606"/>
          <ac:spMkLst>
            <pc:docMk/>
            <pc:sldMk cId="736984589" sldId="286"/>
            <ac:spMk id="3" creationId="{D2ADFD00-1A0B-01E7-E062-E1BA1C97A1E9}"/>
          </ac:spMkLst>
        </pc:spChg>
        <pc:spChg chg="add">
          <ac:chgData name="patrice delga" userId="5aff36fa0ca90d8e" providerId="LiveId" clId="{4A16298F-96D3-4C67-85CF-6CBCF4DE9357}" dt="2022-11-15T13:49:07.654" v="544" actId="26606"/>
          <ac:spMkLst>
            <pc:docMk/>
            <pc:sldMk cId="736984589" sldId="286"/>
            <ac:spMk id="8" creationId="{100EDD19-6802-4EC3-95CE-CFFAB042CFD6}"/>
          </ac:spMkLst>
        </pc:spChg>
        <pc:spChg chg="add del">
          <ac:chgData name="patrice delga" userId="5aff36fa0ca90d8e" providerId="LiveId" clId="{4A16298F-96D3-4C67-85CF-6CBCF4DE9357}" dt="2022-11-15T13:49:07.622" v="543" actId="26606"/>
          <ac:spMkLst>
            <pc:docMk/>
            <pc:sldMk cId="736984589" sldId="286"/>
            <ac:spMk id="9" creationId="{2E442304-DDBD-4F7B-8017-36BCC863FB40}"/>
          </ac:spMkLst>
        </pc:spChg>
        <pc:spChg chg="add">
          <ac:chgData name="patrice delga" userId="5aff36fa0ca90d8e" providerId="LiveId" clId="{4A16298F-96D3-4C67-85CF-6CBCF4DE9357}" dt="2022-11-15T13:49:07.654" v="544" actId="26606"/>
          <ac:spMkLst>
            <pc:docMk/>
            <pc:sldMk cId="736984589" sldId="286"/>
            <ac:spMk id="10" creationId="{DB17E863-922E-4C26-BD64-E8FD41D28661}"/>
          </ac:spMkLst>
        </pc:spChg>
        <pc:spChg chg="add del">
          <ac:chgData name="patrice delga" userId="5aff36fa0ca90d8e" providerId="LiveId" clId="{4A16298F-96D3-4C67-85CF-6CBCF4DE9357}" dt="2022-11-15T13:49:07.622" v="543" actId="26606"/>
          <ac:spMkLst>
            <pc:docMk/>
            <pc:sldMk cId="736984589" sldId="286"/>
            <ac:spMk id="11" creationId="{5E107275-3853-46FD-A241-DE4355A42675}"/>
          </ac:spMkLst>
        </pc:spChg>
        <pc:spChg chg="add mod">
          <ac:chgData name="patrice delga" userId="5aff36fa0ca90d8e" providerId="LiveId" clId="{4A16298F-96D3-4C67-85CF-6CBCF4DE9357}" dt="2022-11-15T14:04:02.818" v="617" actId="20577"/>
          <ac:spMkLst>
            <pc:docMk/>
            <pc:sldMk cId="736984589" sldId="286"/>
            <ac:spMk id="13" creationId="{D2ADFD00-1A0B-01E7-E062-E1BA1C97A1E9}"/>
          </ac:spMkLst>
        </pc:spChg>
        <pc:graphicFrameChg chg="add del">
          <ac:chgData name="patrice delga" userId="5aff36fa0ca90d8e" providerId="LiveId" clId="{4A16298F-96D3-4C67-85CF-6CBCF4DE9357}" dt="2022-11-15T13:49:07.622" v="543" actId="26606"/>
          <ac:graphicFrameMkLst>
            <pc:docMk/>
            <pc:sldMk cId="736984589" sldId="286"/>
            <ac:graphicFrameMk id="5" creationId="{4BDBE019-FDB0-1012-20B9-A0B311255C8D}"/>
          </ac:graphicFrameMkLst>
        </pc:graphicFrameChg>
        <pc:picChg chg="add mod">
          <ac:chgData name="patrice delga" userId="5aff36fa0ca90d8e" providerId="LiveId" clId="{4A16298F-96D3-4C67-85CF-6CBCF4DE9357}" dt="2022-11-15T13:52:09.401" v="560" actId="1076"/>
          <ac:picMkLst>
            <pc:docMk/>
            <pc:sldMk cId="736984589" sldId="286"/>
            <ac:picMk id="4" creationId="{DDF6C2C7-DC45-E635-702E-4B61969121B7}"/>
          </ac:picMkLst>
        </pc:picChg>
      </pc:sldChg>
      <pc:sldChg chg="addSp delSp modSp new del mod">
        <pc:chgData name="patrice delga" userId="5aff36fa0ca90d8e" providerId="LiveId" clId="{4A16298F-96D3-4C67-85CF-6CBCF4DE9357}" dt="2022-11-15T13:54:14.603" v="564" actId="2696"/>
        <pc:sldMkLst>
          <pc:docMk/>
          <pc:sldMk cId="1231733013" sldId="287"/>
        </pc:sldMkLst>
        <pc:spChg chg="del">
          <ac:chgData name="patrice delga" userId="5aff36fa0ca90d8e" providerId="LiveId" clId="{4A16298F-96D3-4C67-85CF-6CBCF4DE9357}" dt="2022-11-15T13:53:49.247" v="562"/>
          <ac:spMkLst>
            <pc:docMk/>
            <pc:sldMk cId="1231733013" sldId="287"/>
            <ac:spMk id="3" creationId="{3A0DF196-E9BA-7AB7-2719-6A3C56E99D51}"/>
          </ac:spMkLst>
        </pc:spChg>
        <pc:spChg chg="add mod">
          <ac:chgData name="patrice delga" userId="5aff36fa0ca90d8e" providerId="LiveId" clId="{4A16298F-96D3-4C67-85CF-6CBCF4DE9357}" dt="2022-11-15T13:54:06.083" v="563" actId="21"/>
          <ac:spMkLst>
            <pc:docMk/>
            <pc:sldMk cId="1231733013" sldId="287"/>
            <ac:spMk id="6" creationId="{085269DC-133C-30B3-05D0-4436160CD026}"/>
          </ac:spMkLst>
        </pc:spChg>
        <pc:picChg chg="add del mod">
          <ac:chgData name="patrice delga" userId="5aff36fa0ca90d8e" providerId="LiveId" clId="{4A16298F-96D3-4C67-85CF-6CBCF4DE9357}" dt="2022-11-15T13:54:06.083" v="563" actId="21"/>
          <ac:picMkLst>
            <pc:docMk/>
            <pc:sldMk cId="1231733013" sldId="287"/>
            <ac:picMk id="4" creationId="{8B7CA986-C686-5853-E2C2-5056796049FA}"/>
          </ac:picMkLst>
        </pc:picChg>
      </pc:sldChg>
      <pc:sldChg chg="new del">
        <pc:chgData name="patrice delga" userId="5aff36fa0ca90d8e" providerId="LiveId" clId="{4A16298F-96D3-4C67-85CF-6CBCF4DE9357}" dt="2022-11-15T14:06:58.944" v="629" actId="2696"/>
        <pc:sldMkLst>
          <pc:docMk/>
          <pc:sldMk cId="1291229164" sldId="287"/>
        </pc:sldMkLst>
      </pc:sldChg>
      <pc:sldChg chg="new del">
        <pc:chgData name="patrice delga" userId="5aff36fa0ca90d8e" providerId="LiveId" clId="{4A16298F-96D3-4C67-85CF-6CBCF4DE9357}" dt="2022-11-15T14:05:13.892" v="621" actId="2696"/>
        <pc:sldMkLst>
          <pc:docMk/>
          <pc:sldMk cId="1543880367" sldId="287"/>
        </pc:sldMkLst>
      </pc:sldChg>
      <pc:sldChg chg="new del">
        <pc:chgData name="patrice delga" userId="5aff36fa0ca90d8e" providerId="LiveId" clId="{4A16298F-96D3-4C67-85CF-6CBCF4DE9357}" dt="2022-11-15T13:56:22.251" v="574" actId="2696"/>
        <pc:sldMkLst>
          <pc:docMk/>
          <pc:sldMk cId="2839825946" sldId="287"/>
        </pc:sldMkLst>
      </pc:sldChg>
      <pc:sldChg chg="new del">
        <pc:chgData name="patrice delga" userId="5aff36fa0ca90d8e" providerId="LiveId" clId="{4A16298F-96D3-4C67-85CF-6CBCF4DE9357}" dt="2022-11-15T14:06:14.497" v="625" actId="2696"/>
        <pc:sldMkLst>
          <pc:docMk/>
          <pc:sldMk cId="3220331073" sldId="287"/>
        </pc:sldMkLst>
      </pc:sldChg>
      <pc:sldChg chg="new del">
        <pc:chgData name="patrice delga" userId="5aff36fa0ca90d8e" providerId="LiveId" clId="{4A16298F-96D3-4C67-85CF-6CBCF4DE9357}" dt="2022-11-15T13:56:18.929" v="573" actId="2696"/>
        <pc:sldMkLst>
          <pc:docMk/>
          <pc:sldMk cId="2559415867" sldId="288"/>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0EFA5-78DE-44F1-AB77-37680FFAE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1D6E7B-61DB-4DA6-9ED6-867459C2C93F}">
      <dgm:prSet/>
      <dgm:spPr/>
      <dgm:t>
        <a:bodyPr/>
        <a:lstStyle/>
        <a:p>
          <a:r>
            <a:rPr lang="en-US" dirty="0"/>
            <a:t>AGE :Le risque augmente avec l’âge.</a:t>
          </a:r>
        </a:p>
      </dgm:t>
    </dgm:pt>
    <dgm:pt modelId="{C4071AE7-63EB-4198-B866-3EB8CA9C9E4B}" type="parTrans" cxnId="{F021B004-2234-4103-9B6C-9C37AEED5B93}">
      <dgm:prSet/>
      <dgm:spPr/>
      <dgm:t>
        <a:bodyPr/>
        <a:lstStyle/>
        <a:p>
          <a:endParaRPr lang="en-US"/>
        </a:p>
      </dgm:t>
    </dgm:pt>
    <dgm:pt modelId="{BDD5C9CD-5364-4820-B439-423E9D8C3DCC}" type="sibTrans" cxnId="{F021B004-2234-4103-9B6C-9C37AEED5B93}">
      <dgm:prSet/>
      <dgm:spPr/>
      <dgm:t>
        <a:bodyPr/>
        <a:lstStyle/>
        <a:p>
          <a:endParaRPr lang="en-US"/>
        </a:p>
      </dgm:t>
    </dgm:pt>
    <dgm:pt modelId="{50CBC588-393C-4327-8625-66058BB5FA15}">
      <dgm:prSet custT="1"/>
      <dgm:spPr/>
      <dgm:t>
        <a:bodyPr/>
        <a:lstStyle/>
        <a:p>
          <a:r>
            <a:rPr lang="en-US" sz="2800" dirty="0"/>
            <a:t>HEREDITE: </a:t>
          </a:r>
          <a:r>
            <a:rPr lang="en-US" sz="2400" dirty="0"/>
            <a:t>Parents proches décédés précocément. Mort subite, non expliquée avant 40 ans.</a:t>
          </a:r>
        </a:p>
      </dgm:t>
    </dgm:pt>
    <dgm:pt modelId="{250066CC-9E75-4718-BC44-37FAC786BF91}" type="parTrans" cxnId="{AC9BEF6E-0169-4445-823E-12F72524616F}">
      <dgm:prSet/>
      <dgm:spPr/>
      <dgm:t>
        <a:bodyPr/>
        <a:lstStyle/>
        <a:p>
          <a:endParaRPr lang="en-US"/>
        </a:p>
      </dgm:t>
    </dgm:pt>
    <dgm:pt modelId="{526D2230-975F-4EFA-BDC2-F00ED4EE22E8}" type="sibTrans" cxnId="{AC9BEF6E-0169-4445-823E-12F72524616F}">
      <dgm:prSet/>
      <dgm:spPr/>
      <dgm:t>
        <a:bodyPr/>
        <a:lstStyle/>
        <a:p>
          <a:endParaRPr lang="en-US"/>
        </a:p>
      </dgm:t>
    </dgm:pt>
    <dgm:pt modelId="{4F9E8C97-25FB-4A76-8D57-21752D838AA9}">
      <dgm:prSet custT="1"/>
      <dgm:spPr/>
      <dgm:t>
        <a:bodyPr/>
        <a:lstStyle/>
        <a:p>
          <a:r>
            <a:rPr lang="en-US" sz="2800" dirty="0"/>
            <a:t>SEXE:Predominancemasculine</a:t>
          </a:r>
          <a:r>
            <a:rPr lang="en-US" sz="2400" dirty="0"/>
            <a:t>                                                                         </a:t>
          </a:r>
          <a:endParaRPr lang="en-US" sz="2800" dirty="0"/>
        </a:p>
      </dgm:t>
    </dgm:pt>
    <dgm:pt modelId="{D82EBEF1-2EEA-452F-8F58-18EE90C67CAA}" type="sibTrans" cxnId="{333A5799-36BB-4DDF-8926-3FF25AEB9378}">
      <dgm:prSet/>
      <dgm:spPr/>
      <dgm:t>
        <a:bodyPr/>
        <a:lstStyle/>
        <a:p>
          <a:endParaRPr lang="en-US"/>
        </a:p>
      </dgm:t>
    </dgm:pt>
    <dgm:pt modelId="{A76D33DD-67E5-436C-909E-236EFE14BA6B}" type="parTrans" cxnId="{333A5799-36BB-4DDF-8926-3FF25AEB9378}">
      <dgm:prSet/>
      <dgm:spPr/>
      <dgm:t>
        <a:bodyPr/>
        <a:lstStyle/>
        <a:p>
          <a:endParaRPr lang="en-US"/>
        </a:p>
      </dgm:t>
    </dgm:pt>
    <dgm:pt modelId="{61169B0C-C509-40F1-B281-7FD857FF242A}" type="pres">
      <dgm:prSet presAssocID="{28D0EFA5-78DE-44F1-AB77-37680FFAE070}" presName="linear" presStyleCnt="0">
        <dgm:presLayoutVars>
          <dgm:animLvl val="lvl"/>
          <dgm:resizeHandles val="exact"/>
        </dgm:presLayoutVars>
      </dgm:prSet>
      <dgm:spPr/>
    </dgm:pt>
    <dgm:pt modelId="{53066606-8EB9-46D6-B23A-FB6FD186B702}" type="pres">
      <dgm:prSet presAssocID="{C81D6E7B-61DB-4DA6-9ED6-867459C2C93F}" presName="parentText" presStyleLbl="node1" presStyleIdx="0" presStyleCnt="3">
        <dgm:presLayoutVars>
          <dgm:chMax val="0"/>
          <dgm:bulletEnabled val="1"/>
        </dgm:presLayoutVars>
      </dgm:prSet>
      <dgm:spPr/>
    </dgm:pt>
    <dgm:pt modelId="{88618701-8B35-414F-A31C-137150608D0B}" type="pres">
      <dgm:prSet presAssocID="{BDD5C9CD-5364-4820-B439-423E9D8C3DCC}" presName="spacer" presStyleCnt="0"/>
      <dgm:spPr/>
    </dgm:pt>
    <dgm:pt modelId="{95D1B474-C8D5-4F95-B3F4-6363B083248E}" type="pres">
      <dgm:prSet presAssocID="{4F9E8C97-25FB-4A76-8D57-21752D838AA9}" presName="parentText" presStyleLbl="node1" presStyleIdx="1" presStyleCnt="3" custLinFactNeighborX="2596" custLinFactNeighborY="36498">
        <dgm:presLayoutVars>
          <dgm:chMax val="0"/>
          <dgm:bulletEnabled val="1"/>
        </dgm:presLayoutVars>
      </dgm:prSet>
      <dgm:spPr/>
    </dgm:pt>
    <dgm:pt modelId="{F18AA429-170E-4C52-BC51-4AF1852AEA01}" type="pres">
      <dgm:prSet presAssocID="{D82EBEF1-2EEA-452F-8F58-18EE90C67CAA}" presName="spacer" presStyleCnt="0"/>
      <dgm:spPr/>
    </dgm:pt>
    <dgm:pt modelId="{3A2A4819-F321-49CA-B6D5-7D8CC1AEE401}" type="pres">
      <dgm:prSet presAssocID="{50CBC588-393C-4327-8625-66058BB5FA15}" presName="parentText" presStyleLbl="node1" presStyleIdx="2" presStyleCnt="3">
        <dgm:presLayoutVars>
          <dgm:chMax val="0"/>
          <dgm:bulletEnabled val="1"/>
        </dgm:presLayoutVars>
      </dgm:prSet>
      <dgm:spPr/>
    </dgm:pt>
  </dgm:ptLst>
  <dgm:cxnLst>
    <dgm:cxn modelId="{F021B004-2234-4103-9B6C-9C37AEED5B93}" srcId="{28D0EFA5-78DE-44F1-AB77-37680FFAE070}" destId="{C81D6E7B-61DB-4DA6-9ED6-867459C2C93F}" srcOrd="0" destOrd="0" parTransId="{C4071AE7-63EB-4198-B866-3EB8CA9C9E4B}" sibTransId="{BDD5C9CD-5364-4820-B439-423E9D8C3DCC}"/>
    <dgm:cxn modelId="{AC9BEF6E-0169-4445-823E-12F72524616F}" srcId="{28D0EFA5-78DE-44F1-AB77-37680FFAE070}" destId="{50CBC588-393C-4327-8625-66058BB5FA15}" srcOrd="2" destOrd="0" parTransId="{250066CC-9E75-4718-BC44-37FAC786BF91}" sibTransId="{526D2230-975F-4EFA-BDC2-F00ED4EE22E8}"/>
    <dgm:cxn modelId="{333A5799-36BB-4DDF-8926-3FF25AEB9378}" srcId="{28D0EFA5-78DE-44F1-AB77-37680FFAE070}" destId="{4F9E8C97-25FB-4A76-8D57-21752D838AA9}" srcOrd="1" destOrd="0" parTransId="{A76D33DD-67E5-436C-909E-236EFE14BA6B}" sibTransId="{D82EBEF1-2EEA-452F-8F58-18EE90C67CAA}"/>
    <dgm:cxn modelId="{A5C386A0-98DE-4B7F-A5A4-E9074562BBCA}" type="presOf" srcId="{4F9E8C97-25FB-4A76-8D57-21752D838AA9}" destId="{95D1B474-C8D5-4F95-B3F4-6363B083248E}" srcOrd="0" destOrd="0" presId="urn:microsoft.com/office/officeart/2005/8/layout/vList2"/>
    <dgm:cxn modelId="{D0A499E3-0F6F-4AAD-92FF-4D1699E22033}" type="presOf" srcId="{28D0EFA5-78DE-44F1-AB77-37680FFAE070}" destId="{61169B0C-C509-40F1-B281-7FD857FF242A}" srcOrd="0" destOrd="0" presId="urn:microsoft.com/office/officeart/2005/8/layout/vList2"/>
    <dgm:cxn modelId="{AB6B9BE5-224B-44CD-8302-8A09316D2452}" type="presOf" srcId="{50CBC588-393C-4327-8625-66058BB5FA15}" destId="{3A2A4819-F321-49CA-B6D5-7D8CC1AEE401}" srcOrd="0" destOrd="0" presId="urn:microsoft.com/office/officeart/2005/8/layout/vList2"/>
    <dgm:cxn modelId="{82F90BE9-3734-461D-8B97-CBD07E1B19F6}" type="presOf" srcId="{C81D6E7B-61DB-4DA6-9ED6-867459C2C93F}" destId="{53066606-8EB9-46D6-B23A-FB6FD186B702}" srcOrd="0" destOrd="0" presId="urn:microsoft.com/office/officeart/2005/8/layout/vList2"/>
    <dgm:cxn modelId="{57BD52F5-44AF-45B0-9B3F-0A4422DF6DD5}" type="presParOf" srcId="{61169B0C-C509-40F1-B281-7FD857FF242A}" destId="{53066606-8EB9-46D6-B23A-FB6FD186B702}" srcOrd="0" destOrd="0" presId="urn:microsoft.com/office/officeart/2005/8/layout/vList2"/>
    <dgm:cxn modelId="{8CEC3B90-4DA0-4FAB-8CA6-2E2531BC60FB}" type="presParOf" srcId="{61169B0C-C509-40F1-B281-7FD857FF242A}" destId="{88618701-8B35-414F-A31C-137150608D0B}" srcOrd="1" destOrd="0" presId="urn:microsoft.com/office/officeart/2005/8/layout/vList2"/>
    <dgm:cxn modelId="{6106C2B9-A05C-4184-A4D4-7CC7D28F18C2}" type="presParOf" srcId="{61169B0C-C509-40F1-B281-7FD857FF242A}" destId="{95D1B474-C8D5-4F95-B3F4-6363B083248E}" srcOrd="2" destOrd="0" presId="urn:microsoft.com/office/officeart/2005/8/layout/vList2"/>
    <dgm:cxn modelId="{0F6F8EE9-1438-487B-AFAF-CC4F7DEE67FC}" type="presParOf" srcId="{61169B0C-C509-40F1-B281-7FD857FF242A}" destId="{F18AA429-170E-4C52-BC51-4AF1852AEA01}" srcOrd="3" destOrd="0" presId="urn:microsoft.com/office/officeart/2005/8/layout/vList2"/>
    <dgm:cxn modelId="{A69A656F-F7F4-4D79-AAB1-0353841F07E1}" type="presParOf" srcId="{61169B0C-C509-40F1-B281-7FD857FF242A}" destId="{3A2A4819-F321-49CA-B6D5-7D8CC1AEE4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05EE5-B8D0-4807-B5B4-92D0ED2E6DC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9D2B81E-1F49-48C6-9B87-DA86A56170D8}">
      <dgm:prSet/>
      <dgm:spPr/>
      <dgm:t>
        <a:bodyPr/>
        <a:lstStyle/>
        <a:p>
          <a:r>
            <a:rPr lang="fr-FR" dirty="0"/>
            <a:t>Après  </a:t>
          </a:r>
          <a:r>
            <a:rPr lang="fr-FR" b="1" dirty="0"/>
            <a:t>60 ans </a:t>
          </a:r>
          <a:r>
            <a:rPr lang="fr-FR" dirty="0"/>
            <a:t>le cœur ne peut plus être considéré comme </a:t>
          </a:r>
          <a:r>
            <a:rPr lang="fr-FR" b="1" dirty="0"/>
            <a:t>Normal</a:t>
          </a:r>
          <a:endParaRPr lang="en-US" b="1" dirty="0"/>
        </a:p>
      </dgm:t>
    </dgm:pt>
    <dgm:pt modelId="{B6976CA3-E422-4CC3-AFDA-8D7511743F6A}" type="parTrans" cxnId="{0A8D3F27-C7F6-4635-A590-C6E7FC4699F2}">
      <dgm:prSet/>
      <dgm:spPr/>
      <dgm:t>
        <a:bodyPr/>
        <a:lstStyle/>
        <a:p>
          <a:endParaRPr lang="en-US"/>
        </a:p>
      </dgm:t>
    </dgm:pt>
    <dgm:pt modelId="{2BD5BD87-6216-41C0-8BD5-46C4CD1E4C5B}" type="sibTrans" cxnId="{0A8D3F27-C7F6-4635-A590-C6E7FC4699F2}">
      <dgm:prSet/>
      <dgm:spPr/>
      <dgm:t>
        <a:bodyPr/>
        <a:lstStyle/>
        <a:p>
          <a:endParaRPr lang="en-US"/>
        </a:p>
      </dgm:t>
    </dgm:pt>
    <dgm:pt modelId="{05D126FB-0B62-4E77-A1C7-D0093CE5049A}">
      <dgm:prSet/>
      <dgm:spPr/>
      <dgm:t>
        <a:bodyPr/>
        <a:lstStyle/>
        <a:p>
          <a:r>
            <a:rPr lang="fr-FR" dirty="0"/>
            <a:t>Des plaques d’athérome sont </a:t>
          </a:r>
          <a:r>
            <a:rPr lang="fr-FR" b="1" dirty="0"/>
            <a:t>toujours</a:t>
          </a:r>
          <a:r>
            <a:rPr lang="fr-FR" dirty="0"/>
            <a:t> présentes à l’intérieur des vaisseaux coronaires</a:t>
          </a:r>
          <a:endParaRPr lang="en-US" dirty="0"/>
        </a:p>
      </dgm:t>
    </dgm:pt>
    <dgm:pt modelId="{59C78335-7C94-40D8-BA05-D84B0E4C71E4}" type="parTrans" cxnId="{230846E4-2DBC-4DED-BFFE-C78F1CAA5030}">
      <dgm:prSet/>
      <dgm:spPr/>
      <dgm:t>
        <a:bodyPr/>
        <a:lstStyle/>
        <a:p>
          <a:endParaRPr lang="en-US"/>
        </a:p>
      </dgm:t>
    </dgm:pt>
    <dgm:pt modelId="{29AF2F9D-D93D-4DB4-9A23-187425920A90}" type="sibTrans" cxnId="{230846E4-2DBC-4DED-BFFE-C78F1CAA5030}">
      <dgm:prSet/>
      <dgm:spPr/>
      <dgm:t>
        <a:bodyPr/>
        <a:lstStyle/>
        <a:p>
          <a:endParaRPr lang="en-US"/>
        </a:p>
      </dgm:t>
    </dgm:pt>
    <dgm:pt modelId="{D682A3EB-A6DE-45FA-98AA-CDC5BB844FC6}" type="pres">
      <dgm:prSet presAssocID="{E8305EE5-B8D0-4807-B5B4-92D0ED2E6DC7}" presName="vert0" presStyleCnt="0">
        <dgm:presLayoutVars>
          <dgm:dir/>
          <dgm:animOne val="branch"/>
          <dgm:animLvl val="lvl"/>
        </dgm:presLayoutVars>
      </dgm:prSet>
      <dgm:spPr/>
    </dgm:pt>
    <dgm:pt modelId="{3ACEBD49-714F-4E2A-9C36-2791015457B1}" type="pres">
      <dgm:prSet presAssocID="{49D2B81E-1F49-48C6-9B87-DA86A56170D8}" presName="thickLine" presStyleLbl="alignNode1" presStyleIdx="0" presStyleCnt="2"/>
      <dgm:spPr/>
    </dgm:pt>
    <dgm:pt modelId="{CB9C3C5C-7638-4230-B4D9-03411E402C7C}" type="pres">
      <dgm:prSet presAssocID="{49D2B81E-1F49-48C6-9B87-DA86A56170D8}" presName="horz1" presStyleCnt="0"/>
      <dgm:spPr/>
    </dgm:pt>
    <dgm:pt modelId="{D33FA0C1-5708-48B2-98D4-DDAEF22AD283}" type="pres">
      <dgm:prSet presAssocID="{49D2B81E-1F49-48C6-9B87-DA86A56170D8}" presName="tx1" presStyleLbl="revTx" presStyleIdx="0" presStyleCnt="2"/>
      <dgm:spPr/>
    </dgm:pt>
    <dgm:pt modelId="{F1028AB1-8D24-4284-8BD8-569FE6CD8CA7}" type="pres">
      <dgm:prSet presAssocID="{49D2B81E-1F49-48C6-9B87-DA86A56170D8}" presName="vert1" presStyleCnt="0"/>
      <dgm:spPr/>
    </dgm:pt>
    <dgm:pt modelId="{7D103470-0DC4-4B26-8918-BEF10E9191B3}" type="pres">
      <dgm:prSet presAssocID="{05D126FB-0B62-4E77-A1C7-D0093CE5049A}" presName="thickLine" presStyleLbl="alignNode1" presStyleIdx="1" presStyleCnt="2"/>
      <dgm:spPr/>
    </dgm:pt>
    <dgm:pt modelId="{B6BAC256-C694-430F-910E-0740CA7C9062}" type="pres">
      <dgm:prSet presAssocID="{05D126FB-0B62-4E77-A1C7-D0093CE5049A}" presName="horz1" presStyleCnt="0"/>
      <dgm:spPr/>
    </dgm:pt>
    <dgm:pt modelId="{3EB0C653-8014-4719-91B8-C843476C9CD5}" type="pres">
      <dgm:prSet presAssocID="{05D126FB-0B62-4E77-A1C7-D0093CE5049A}" presName="tx1" presStyleLbl="revTx" presStyleIdx="1" presStyleCnt="2"/>
      <dgm:spPr/>
    </dgm:pt>
    <dgm:pt modelId="{48D49B7C-9A96-403A-A96C-4C785C599D14}" type="pres">
      <dgm:prSet presAssocID="{05D126FB-0B62-4E77-A1C7-D0093CE5049A}" presName="vert1" presStyleCnt="0"/>
      <dgm:spPr/>
    </dgm:pt>
  </dgm:ptLst>
  <dgm:cxnLst>
    <dgm:cxn modelId="{0A8D3F27-C7F6-4635-A590-C6E7FC4699F2}" srcId="{E8305EE5-B8D0-4807-B5B4-92D0ED2E6DC7}" destId="{49D2B81E-1F49-48C6-9B87-DA86A56170D8}" srcOrd="0" destOrd="0" parTransId="{B6976CA3-E422-4CC3-AFDA-8D7511743F6A}" sibTransId="{2BD5BD87-6216-41C0-8BD5-46C4CD1E4C5B}"/>
    <dgm:cxn modelId="{FB4A7137-6AEE-4C57-BDBE-F50410C57689}" type="presOf" srcId="{49D2B81E-1F49-48C6-9B87-DA86A56170D8}" destId="{D33FA0C1-5708-48B2-98D4-DDAEF22AD283}" srcOrd="0" destOrd="0" presId="urn:microsoft.com/office/officeart/2008/layout/LinedList"/>
    <dgm:cxn modelId="{A574CAB3-5C1C-4DD1-B18B-8EEAA5AB3B28}" type="presOf" srcId="{E8305EE5-B8D0-4807-B5B4-92D0ED2E6DC7}" destId="{D682A3EB-A6DE-45FA-98AA-CDC5BB844FC6}" srcOrd="0" destOrd="0" presId="urn:microsoft.com/office/officeart/2008/layout/LinedList"/>
    <dgm:cxn modelId="{1707AFC7-341C-457C-B5E2-B88FC45CB898}" type="presOf" srcId="{05D126FB-0B62-4E77-A1C7-D0093CE5049A}" destId="{3EB0C653-8014-4719-91B8-C843476C9CD5}" srcOrd="0" destOrd="0" presId="urn:microsoft.com/office/officeart/2008/layout/LinedList"/>
    <dgm:cxn modelId="{230846E4-2DBC-4DED-BFFE-C78F1CAA5030}" srcId="{E8305EE5-B8D0-4807-B5B4-92D0ED2E6DC7}" destId="{05D126FB-0B62-4E77-A1C7-D0093CE5049A}" srcOrd="1" destOrd="0" parTransId="{59C78335-7C94-40D8-BA05-D84B0E4C71E4}" sibTransId="{29AF2F9D-D93D-4DB4-9A23-187425920A90}"/>
    <dgm:cxn modelId="{41418BCA-E1C9-4463-98CF-05D49595D3BB}" type="presParOf" srcId="{D682A3EB-A6DE-45FA-98AA-CDC5BB844FC6}" destId="{3ACEBD49-714F-4E2A-9C36-2791015457B1}" srcOrd="0" destOrd="0" presId="urn:microsoft.com/office/officeart/2008/layout/LinedList"/>
    <dgm:cxn modelId="{C5192FCD-8FD4-49E6-AD7A-67028E9E537F}" type="presParOf" srcId="{D682A3EB-A6DE-45FA-98AA-CDC5BB844FC6}" destId="{CB9C3C5C-7638-4230-B4D9-03411E402C7C}" srcOrd="1" destOrd="0" presId="urn:microsoft.com/office/officeart/2008/layout/LinedList"/>
    <dgm:cxn modelId="{83445C3C-75D8-4638-B13B-8D479B2B344B}" type="presParOf" srcId="{CB9C3C5C-7638-4230-B4D9-03411E402C7C}" destId="{D33FA0C1-5708-48B2-98D4-DDAEF22AD283}" srcOrd="0" destOrd="0" presId="urn:microsoft.com/office/officeart/2008/layout/LinedList"/>
    <dgm:cxn modelId="{E84930DA-0EBD-41B3-8C2A-37D2CB8838B7}" type="presParOf" srcId="{CB9C3C5C-7638-4230-B4D9-03411E402C7C}" destId="{F1028AB1-8D24-4284-8BD8-569FE6CD8CA7}" srcOrd="1" destOrd="0" presId="urn:microsoft.com/office/officeart/2008/layout/LinedList"/>
    <dgm:cxn modelId="{6BB6601B-7CB7-4407-AE45-519FE9FD9864}" type="presParOf" srcId="{D682A3EB-A6DE-45FA-98AA-CDC5BB844FC6}" destId="{7D103470-0DC4-4B26-8918-BEF10E9191B3}" srcOrd="2" destOrd="0" presId="urn:microsoft.com/office/officeart/2008/layout/LinedList"/>
    <dgm:cxn modelId="{F67736FC-0D2A-4F74-A138-9C62C597BFAB}" type="presParOf" srcId="{D682A3EB-A6DE-45FA-98AA-CDC5BB844FC6}" destId="{B6BAC256-C694-430F-910E-0740CA7C9062}" srcOrd="3" destOrd="0" presId="urn:microsoft.com/office/officeart/2008/layout/LinedList"/>
    <dgm:cxn modelId="{4D404626-CD2B-4DD2-B1BE-331A916D7588}" type="presParOf" srcId="{B6BAC256-C694-430F-910E-0740CA7C9062}" destId="{3EB0C653-8014-4719-91B8-C843476C9CD5}" srcOrd="0" destOrd="0" presId="urn:microsoft.com/office/officeart/2008/layout/LinedList"/>
    <dgm:cxn modelId="{67A15554-D5FE-4024-8F7F-4519EBBF5259}" type="presParOf" srcId="{B6BAC256-C694-430F-910E-0740CA7C9062}" destId="{48D49B7C-9A96-403A-A96C-4C785C599D14}"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29AF2-09B5-4D1E-A961-48514B90C33B}"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5FF65BDB-D743-4A64-924D-E1B1EBC8C017}">
      <dgm:prSet/>
      <dgm:spPr/>
      <dgm:t>
        <a:bodyPr/>
        <a:lstStyle/>
        <a:p>
          <a:r>
            <a:rPr lang="fr-FR" dirty="0">
              <a:solidFill>
                <a:srgbClr val="FF0000"/>
              </a:solidFill>
            </a:rPr>
            <a:t>Sédentarité</a:t>
          </a:r>
          <a:r>
            <a:rPr lang="fr-FR" dirty="0"/>
            <a:t>: problème  du temps passé devant les écrans </a:t>
          </a:r>
          <a:r>
            <a:rPr lang="fr-FR" dirty="0">
              <a:latin typeface="Calibri Light" panose="020F0302020204030204"/>
            </a:rPr>
            <a:t>,additionné</a:t>
          </a:r>
          <a:r>
            <a:rPr lang="fr-FR" dirty="0"/>
            <a:t> au travail assis</a:t>
          </a:r>
          <a:r>
            <a:rPr lang="fr-FR" dirty="0">
              <a:latin typeface="Calibri Light" panose="020F0302020204030204"/>
            </a:rPr>
            <a:t>!</a:t>
          </a:r>
          <a:endParaRPr lang="en-US" dirty="0"/>
        </a:p>
      </dgm:t>
    </dgm:pt>
    <dgm:pt modelId="{FCBB3F91-8A5A-4BD6-9569-538A15CC4C99}" type="parTrans" cxnId="{6B4BE018-5655-42BC-BA5E-FE67B4D209E5}">
      <dgm:prSet/>
      <dgm:spPr/>
      <dgm:t>
        <a:bodyPr/>
        <a:lstStyle/>
        <a:p>
          <a:endParaRPr lang="en-US"/>
        </a:p>
      </dgm:t>
    </dgm:pt>
    <dgm:pt modelId="{C8BC7A6B-3DBE-48D5-821F-1B157A9E96B5}" type="sibTrans" cxnId="{6B4BE018-5655-42BC-BA5E-FE67B4D209E5}">
      <dgm:prSet/>
      <dgm:spPr/>
      <dgm:t>
        <a:bodyPr/>
        <a:lstStyle/>
        <a:p>
          <a:endParaRPr lang="en-US"/>
        </a:p>
      </dgm:t>
    </dgm:pt>
    <dgm:pt modelId="{1A714E44-1853-4068-ABF1-E44B14F456D2}">
      <dgm:prSet/>
      <dgm:spPr/>
      <dgm:t>
        <a:bodyPr/>
        <a:lstStyle/>
        <a:p>
          <a:r>
            <a:rPr lang="fr-FR" dirty="0">
              <a:solidFill>
                <a:srgbClr val="FF0000"/>
              </a:solidFill>
            </a:rPr>
            <a:t>Inactivité physique</a:t>
          </a:r>
          <a:r>
            <a:rPr lang="fr-FR" dirty="0"/>
            <a:t>: ½ </a:t>
          </a:r>
          <a:r>
            <a:rPr lang="fr-FR" dirty="0">
              <a:latin typeface="Calibri Light" panose="020F0302020204030204"/>
            </a:rPr>
            <a:t>heures</a:t>
          </a:r>
          <a:r>
            <a:rPr lang="fr-FR" dirty="0"/>
            <a:t> </a:t>
          </a:r>
          <a:r>
            <a:rPr lang="fr-FR" dirty="0">
              <a:latin typeface="Calibri Light" panose="020F0302020204030204"/>
            </a:rPr>
            <a:t>d'activité</a:t>
          </a:r>
          <a:r>
            <a:rPr lang="fr-FR" dirty="0"/>
            <a:t> / jour pour les adultes.10000pas / jour</a:t>
          </a:r>
          <a:endParaRPr lang="en-US" dirty="0"/>
        </a:p>
      </dgm:t>
    </dgm:pt>
    <dgm:pt modelId="{DC786EB4-C111-4A7E-86DC-1C5FAA5231AE}" type="parTrans" cxnId="{1DB893DD-243A-4638-8E43-1ACF4DFB8525}">
      <dgm:prSet/>
      <dgm:spPr/>
      <dgm:t>
        <a:bodyPr/>
        <a:lstStyle/>
        <a:p>
          <a:endParaRPr lang="en-US"/>
        </a:p>
      </dgm:t>
    </dgm:pt>
    <dgm:pt modelId="{6DDB1D9B-B799-4481-8693-0FA5EF193DDA}" type="sibTrans" cxnId="{1DB893DD-243A-4638-8E43-1ACF4DFB8525}">
      <dgm:prSet/>
      <dgm:spPr/>
      <dgm:t>
        <a:bodyPr/>
        <a:lstStyle/>
        <a:p>
          <a:endParaRPr lang="en-US"/>
        </a:p>
      </dgm:t>
    </dgm:pt>
    <dgm:pt modelId="{27BB7706-95F3-4F3E-AC80-BD466118650D}">
      <dgm:prSet/>
      <dgm:spPr/>
      <dgm:t>
        <a:bodyPr/>
        <a:lstStyle/>
        <a:p>
          <a:pPr rtl="0"/>
          <a:r>
            <a:rPr lang="fr-FR" dirty="0">
              <a:solidFill>
                <a:srgbClr val="FF0000"/>
              </a:solidFill>
            </a:rPr>
            <a:t>Stress</a:t>
          </a:r>
          <a:r>
            <a:rPr lang="fr-FR" dirty="0">
              <a:latin typeface="Calibri Light" panose="020F0302020204030204"/>
            </a:rPr>
            <a:t>: Effet bénéfique majeur de l'exercice et de la convivialité sur le psychisme</a:t>
          </a:r>
          <a:endParaRPr lang="en-US" dirty="0"/>
        </a:p>
      </dgm:t>
    </dgm:pt>
    <dgm:pt modelId="{623FEAC2-9E04-4A51-BDA4-551C5080CA8C}" type="parTrans" cxnId="{C246B544-18D6-4B73-8F87-4102F5605D8D}">
      <dgm:prSet/>
      <dgm:spPr/>
      <dgm:t>
        <a:bodyPr/>
        <a:lstStyle/>
        <a:p>
          <a:endParaRPr lang="en-US"/>
        </a:p>
      </dgm:t>
    </dgm:pt>
    <dgm:pt modelId="{D7696460-D184-4858-A2E6-5AB7AE035A7A}" type="sibTrans" cxnId="{C246B544-18D6-4B73-8F87-4102F5605D8D}">
      <dgm:prSet/>
      <dgm:spPr/>
      <dgm:t>
        <a:bodyPr/>
        <a:lstStyle/>
        <a:p>
          <a:endParaRPr lang="en-US"/>
        </a:p>
      </dgm:t>
    </dgm:pt>
    <dgm:pt modelId="{8D017EF6-D8F5-40E2-85F3-C291DE3991CF}" type="pres">
      <dgm:prSet presAssocID="{5A529AF2-09B5-4D1E-A961-48514B90C33B}" presName="vert0" presStyleCnt="0">
        <dgm:presLayoutVars>
          <dgm:dir/>
          <dgm:animOne val="branch"/>
          <dgm:animLvl val="lvl"/>
        </dgm:presLayoutVars>
      </dgm:prSet>
      <dgm:spPr/>
    </dgm:pt>
    <dgm:pt modelId="{2A1AE3E7-2A6E-4FD6-B922-3F44256C7E5F}" type="pres">
      <dgm:prSet presAssocID="{5FF65BDB-D743-4A64-924D-E1B1EBC8C017}" presName="thickLine" presStyleLbl="alignNode1" presStyleIdx="0" presStyleCnt="3"/>
      <dgm:spPr/>
    </dgm:pt>
    <dgm:pt modelId="{F0F66ECD-9498-4D40-9F88-DDDF2B2B9FA8}" type="pres">
      <dgm:prSet presAssocID="{5FF65BDB-D743-4A64-924D-E1B1EBC8C017}" presName="horz1" presStyleCnt="0"/>
      <dgm:spPr/>
    </dgm:pt>
    <dgm:pt modelId="{696E9D58-EB97-469D-AEE3-7B351B0C4556}" type="pres">
      <dgm:prSet presAssocID="{5FF65BDB-D743-4A64-924D-E1B1EBC8C017}" presName="tx1" presStyleLbl="revTx" presStyleIdx="0" presStyleCnt="3"/>
      <dgm:spPr/>
    </dgm:pt>
    <dgm:pt modelId="{4C6FD7FB-32ED-4A6F-86DC-CAD81744D165}" type="pres">
      <dgm:prSet presAssocID="{5FF65BDB-D743-4A64-924D-E1B1EBC8C017}" presName="vert1" presStyleCnt="0"/>
      <dgm:spPr/>
    </dgm:pt>
    <dgm:pt modelId="{291D174C-1B33-4AEC-A33A-A4802B4D1314}" type="pres">
      <dgm:prSet presAssocID="{1A714E44-1853-4068-ABF1-E44B14F456D2}" presName="thickLine" presStyleLbl="alignNode1" presStyleIdx="1" presStyleCnt="3"/>
      <dgm:spPr/>
    </dgm:pt>
    <dgm:pt modelId="{DD48C778-5DEA-4A4F-9AC9-BBB9B9E08776}" type="pres">
      <dgm:prSet presAssocID="{1A714E44-1853-4068-ABF1-E44B14F456D2}" presName="horz1" presStyleCnt="0"/>
      <dgm:spPr/>
    </dgm:pt>
    <dgm:pt modelId="{5CC3A162-A649-49BC-866E-5B6A8C372781}" type="pres">
      <dgm:prSet presAssocID="{1A714E44-1853-4068-ABF1-E44B14F456D2}" presName="tx1" presStyleLbl="revTx" presStyleIdx="1" presStyleCnt="3"/>
      <dgm:spPr/>
    </dgm:pt>
    <dgm:pt modelId="{9B944DBC-B282-4E6D-A3E4-5F8A5BC255CC}" type="pres">
      <dgm:prSet presAssocID="{1A714E44-1853-4068-ABF1-E44B14F456D2}" presName="vert1" presStyleCnt="0"/>
      <dgm:spPr/>
    </dgm:pt>
    <dgm:pt modelId="{EF27267A-D3D5-4DD7-985C-04A7703E2071}" type="pres">
      <dgm:prSet presAssocID="{27BB7706-95F3-4F3E-AC80-BD466118650D}" presName="thickLine" presStyleLbl="alignNode1" presStyleIdx="2" presStyleCnt="3"/>
      <dgm:spPr/>
    </dgm:pt>
    <dgm:pt modelId="{93D640C9-F1D7-4D7C-A01A-A0E28EC33A42}" type="pres">
      <dgm:prSet presAssocID="{27BB7706-95F3-4F3E-AC80-BD466118650D}" presName="horz1" presStyleCnt="0"/>
      <dgm:spPr/>
    </dgm:pt>
    <dgm:pt modelId="{A03E1AEA-ADA3-4001-835C-7770BC83AF69}" type="pres">
      <dgm:prSet presAssocID="{27BB7706-95F3-4F3E-AC80-BD466118650D}" presName="tx1" presStyleLbl="revTx" presStyleIdx="2" presStyleCnt="3"/>
      <dgm:spPr/>
    </dgm:pt>
    <dgm:pt modelId="{5EF59E53-9658-44CE-BF48-B78EA635B266}" type="pres">
      <dgm:prSet presAssocID="{27BB7706-95F3-4F3E-AC80-BD466118650D}" presName="vert1" presStyleCnt="0"/>
      <dgm:spPr/>
    </dgm:pt>
  </dgm:ptLst>
  <dgm:cxnLst>
    <dgm:cxn modelId="{6B4BE018-5655-42BC-BA5E-FE67B4D209E5}" srcId="{5A529AF2-09B5-4D1E-A961-48514B90C33B}" destId="{5FF65BDB-D743-4A64-924D-E1B1EBC8C017}" srcOrd="0" destOrd="0" parTransId="{FCBB3F91-8A5A-4BD6-9569-538A15CC4C99}" sibTransId="{C8BC7A6B-3DBE-48D5-821F-1B157A9E96B5}"/>
    <dgm:cxn modelId="{B61E442D-2208-4CF1-8BB6-3B4158DD84B2}" type="presOf" srcId="{1A714E44-1853-4068-ABF1-E44B14F456D2}" destId="{5CC3A162-A649-49BC-866E-5B6A8C372781}" srcOrd="0" destOrd="0" presId="urn:microsoft.com/office/officeart/2008/layout/LinedList"/>
    <dgm:cxn modelId="{2DE5A95D-9414-41C8-959B-AB7BDEEF7CD2}" type="presOf" srcId="{5A529AF2-09B5-4D1E-A961-48514B90C33B}" destId="{8D017EF6-D8F5-40E2-85F3-C291DE3991CF}" srcOrd="0" destOrd="0" presId="urn:microsoft.com/office/officeart/2008/layout/LinedList"/>
    <dgm:cxn modelId="{EEED935F-379F-4524-A6A1-68F56F1609AF}" type="presOf" srcId="{5FF65BDB-D743-4A64-924D-E1B1EBC8C017}" destId="{696E9D58-EB97-469D-AEE3-7B351B0C4556}" srcOrd="0" destOrd="0" presId="urn:microsoft.com/office/officeart/2008/layout/LinedList"/>
    <dgm:cxn modelId="{C246B544-18D6-4B73-8F87-4102F5605D8D}" srcId="{5A529AF2-09B5-4D1E-A961-48514B90C33B}" destId="{27BB7706-95F3-4F3E-AC80-BD466118650D}" srcOrd="2" destOrd="0" parTransId="{623FEAC2-9E04-4A51-BDA4-551C5080CA8C}" sibTransId="{D7696460-D184-4858-A2E6-5AB7AE035A7A}"/>
    <dgm:cxn modelId="{39722EB7-BFA2-4803-B0E8-8B4CACF73996}" type="presOf" srcId="{27BB7706-95F3-4F3E-AC80-BD466118650D}" destId="{A03E1AEA-ADA3-4001-835C-7770BC83AF69}" srcOrd="0" destOrd="0" presId="urn:microsoft.com/office/officeart/2008/layout/LinedList"/>
    <dgm:cxn modelId="{1DB893DD-243A-4638-8E43-1ACF4DFB8525}" srcId="{5A529AF2-09B5-4D1E-A961-48514B90C33B}" destId="{1A714E44-1853-4068-ABF1-E44B14F456D2}" srcOrd="1" destOrd="0" parTransId="{DC786EB4-C111-4A7E-86DC-1C5FAA5231AE}" sibTransId="{6DDB1D9B-B799-4481-8693-0FA5EF193DDA}"/>
    <dgm:cxn modelId="{D0AAD1F0-9B14-4DFE-83A6-BCF046BBA1ED}" type="presParOf" srcId="{8D017EF6-D8F5-40E2-85F3-C291DE3991CF}" destId="{2A1AE3E7-2A6E-4FD6-B922-3F44256C7E5F}" srcOrd="0" destOrd="0" presId="urn:microsoft.com/office/officeart/2008/layout/LinedList"/>
    <dgm:cxn modelId="{A528F33A-0697-411B-8A40-E4ACB03D42B5}" type="presParOf" srcId="{8D017EF6-D8F5-40E2-85F3-C291DE3991CF}" destId="{F0F66ECD-9498-4D40-9F88-DDDF2B2B9FA8}" srcOrd="1" destOrd="0" presId="urn:microsoft.com/office/officeart/2008/layout/LinedList"/>
    <dgm:cxn modelId="{12A984B1-B933-49D9-8D54-2970B6206AC9}" type="presParOf" srcId="{F0F66ECD-9498-4D40-9F88-DDDF2B2B9FA8}" destId="{696E9D58-EB97-469D-AEE3-7B351B0C4556}" srcOrd="0" destOrd="0" presId="urn:microsoft.com/office/officeart/2008/layout/LinedList"/>
    <dgm:cxn modelId="{F40F5532-0F77-4545-8037-FD53FE80730B}" type="presParOf" srcId="{F0F66ECD-9498-4D40-9F88-DDDF2B2B9FA8}" destId="{4C6FD7FB-32ED-4A6F-86DC-CAD81744D165}" srcOrd="1" destOrd="0" presId="urn:microsoft.com/office/officeart/2008/layout/LinedList"/>
    <dgm:cxn modelId="{5926FD2F-D7D7-465D-9786-37E2904EFD01}" type="presParOf" srcId="{8D017EF6-D8F5-40E2-85F3-C291DE3991CF}" destId="{291D174C-1B33-4AEC-A33A-A4802B4D1314}" srcOrd="2" destOrd="0" presId="urn:microsoft.com/office/officeart/2008/layout/LinedList"/>
    <dgm:cxn modelId="{5D45CE4B-29A2-4B1E-B689-CA5A4E66A326}" type="presParOf" srcId="{8D017EF6-D8F5-40E2-85F3-C291DE3991CF}" destId="{DD48C778-5DEA-4A4F-9AC9-BBB9B9E08776}" srcOrd="3" destOrd="0" presId="urn:microsoft.com/office/officeart/2008/layout/LinedList"/>
    <dgm:cxn modelId="{A00191C8-AEDA-4E8F-A9FB-091855B9512E}" type="presParOf" srcId="{DD48C778-5DEA-4A4F-9AC9-BBB9B9E08776}" destId="{5CC3A162-A649-49BC-866E-5B6A8C372781}" srcOrd="0" destOrd="0" presId="urn:microsoft.com/office/officeart/2008/layout/LinedList"/>
    <dgm:cxn modelId="{5E81812F-1B2B-4670-900F-78B16B6A1BC8}" type="presParOf" srcId="{DD48C778-5DEA-4A4F-9AC9-BBB9B9E08776}" destId="{9B944DBC-B282-4E6D-A3E4-5F8A5BC255CC}" srcOrd="1" destOrd="0" presId="urn:microsoft.com/office/officeart/2008/layout/LinedList"/>
    <dgm:cxn modelId="{F0EAA542-F742-4706-AEED-C65E94CC70E7}" type="presParOf" srcId="{8D017EF6-D8F5-40E2-85F3-C291DE3991CF}" destId="{EF27267A-D3D5-4DD7-985C-04A7703E2071}" srcOrd="4" destOrd="0" presId="urn:microsoft.com/office/officeart/2008/layout/LinedList"/>
    <dgm:cxn modelId="{19CD8EC8-BA4C-4D6A-867A-734785D87BD4}" type="presParOf" srcId="{8D017EF6-D8F5-40E2-85F3-C291DE3991CF}" destId="{93D640C9-F1D7-4D7C-A01A-A0E28EC33A42}" srcOrd="5" destOrd="0" presId="urn:microsoft.com/office/officeart/2008/layout/LinedList"/>
    <dgm:cxn modelId="{6E3FEF22-953F-413B-AFA7-137112C2128C}" type="presParOf" srcId="{93D640C9-F1D7-4D7C-A01A-A0E28EC33A42}" destId="{A03E1AEA-ADA3-4001-835C-7770BC83AF69}" srcOrd="0" destOrd="0" presId="urn:microsoft.com/office/officeart/2008/layout/LinedList"/>
    <dgm:cxn modelId="{B649E123-1769-4828-8A70-9569C39DAD8C}" type="presParOf" srcId="{93D640C9-F1D7-4D7C-A01A-A0E28EC33A42}" destId="{5EF59E53-9658-44CE-BF48-B78EA635B2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887BB-CB03-403B-813A-EA36A14F2C96}"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E1BE3B9-E9F1-418A-811D-FBAC65804002}">
      <dgm:prSet/>
      <dgm:spPr/>
      <dgm:t>
        <a:bodyPr/>
        <a:lstStyle/>
        <a:p>
          <a:pPr>
            <a:lnSpc>
              <a:spcPct val="100000"/>
            </a:lnSpc>
          </a:pPr>
          <a:r>
            <a:rPr lang="fr-FR" dirty="0"/>
            <a:t>Surveillance médicale adaptée</a:t>
          </a:r>
          <a:endParaRPr lang="en-US" dirty="0"/>
        </a:p>
      </dgm:t>
    </dgm:pt>
    <dgm:pt modelId="{3E278A83-A39A-42B0-ACA9-6B2DE8160831}" type="parTrans" cxnId="{E5E946D2-3336-4B4F-AD2D-7164762892B4}">
      <dgm:prSet/>
      <dgm:spPr/>
      <dgm:t>
        <a:bodyPr/>
        <a:lstStyle/>
        <a:p>
          <a:endParaRPr lang="en-US"/>
        </a:p>
      </dgm:t>
    </dgm:pt>
    <dgm:pt modelId="{5CB3BD92-1E37-406F-A17E-38A20459B893}" type="sibTrans" cxnId="{E5E946D2-3336-4B4F-AD2D-7164762892B4}">
      <dgm:prSet/>
      <dgm:spPr/>
      <dgm:t>
        <a:bodyPr/>
        <a:lstStyle/>
        <a:p>
          <a:endParaRPr lang="en-US"/>
        </a:p>
      </dgm:t>
    </dgm:pt>
    <dgm:pt modelId="{AD1670FC-FBDF-417F-94AD-621A37BAF4F9}">
      <dgm:prSet/>
      <dgm:spPr/>
      <dgm:t>
        <a:bodyPr/>
        <a:lstStyle/>
        <a:p>
          <a:pPr>
            <a:lnSpc>
              <a:spcPct val="100000"/>
            </a:lnSpc>
          </a:pPr>
          <a:r>
            <a:rPr lang="fr-FR" dirty="0"/>
            <a:t>Rouler avec intelligence </a:t>
          </a:r>
          <a:endParaRPr lang="en-US" dirty="0"/>
        </a:p>
      </dgm:t>
    </dgm:pt>
    <dgm:pt modelId="{FF45CF11-A280-4E01-9ADD-35076F39FC65}" type="parTrans" cxnId="{50085B3D-014E-4D8A-8A74-539F7E955661}">
      <dgm:prSet/>
      <dgm:spPr/>
      <dgm:t>
        <a:bodyPr/>
        <a:lstStyle/>
        <a:p>
          <a:endParaRPr lang="en-US"/>
        </a:p>
      </dgm:t>
    </dgm:pt>
    <dgm:pt modelId="{0AA3621B-6E9B-4099-85CB-F89673C4C0B4}" type="sibTrans" cxnId="{50085B3D-014E-4D8A-8A74-539F7E955661}">
      <dgm:prSet/>
      <dgm:spPr/>
      <dgm:t>
        <a:bodyPr/>
        <a:lstStyle/>
        <a:p>
          <a:endParaRPr lang="en-US"/>
        </a:p>
      </dgm:t>
    </dgm:pt>
    <dgm:pt modelId="{A06FFB0A-01C0-4613-A1E8-302016E2924D}">
      <dgm:prSet/>
      <dgm:spPr/>
      <dgm:t>
        <a:bodyPr/>
        <a:lstStyle/>
        <a:p>
          <a:pPr>
            <a:lnSpc>
              <a:spcPct val="100000"/>
            </a:lnSpc>
          </a:pPr>
          <a:r>
            <a:rPr lang="fr-FR" dirty="0"/>
            <a:t>Formation de </a:t>
          </a:r>
          <a:r>
            <a:rPr lang="fr-FR" dirty="0">
              <a:latin typeface="Calibri Light" panose="020F0302020204030204"/>
            </a:rPr>
            <a:t>secourisme</a:t>
          </a:r>
          <a:endParaRPr lang="en-US" dirty="0" err="1"/>
        </a:p>
      </dgm:t>
    </dgm:pt>
    <dgm:pt modelId="{064E0755-8BA3-4A42-97E6-F515576A8D94}" type="parTrans" cxnId="{16FA7567-3D4A-4E07-AA10-3B8346B21A3E}">
      <dgm:prSet/>
      <dgm:spPr/>
      <dgm:t>
        <a:bodyPr/>
        <a:lstStyle/>
        <a:p>
          <a:endParaRPr lang="en-US"/>
        </a:p>
      </dgm:t>
    </dgm:pt>
    <dgm:pt modelId="{0CCAABC8-5E11-4986-9051-057F677DC9AB}" type="sibTrans" cxnId="{16FA7567-3D4A-4E07-AA10-3B8346B21A3E}">
      <dgm:prSet/>
      <dgm:spPr/>
      <dgm:t>
        <a:bodyPr/>
        <a:lstStyle/>
        <a:p>
          <a:endParaRPr lang="en-US"/>
        </a:p>
      </dgm:t>
    </dgm:pt>
    <dgm:pt modelId="{B37C9298-3757-468C-BE45-533A4A7E92B9}">
      <dgm:prSet custT="1"/>
      <dgm:spPr/>
      <dgm:t>
        <a:bodyPr/>
        <a:lstStyle/>
        <a:p>
          <a:pPr>
            <a:lnSpc>
              <a:spcPct val="100000"/>
            </a:lnSpc>
          </a:pPr>
          <a:r>
            <a:rPr lang="fr-FR" sz="2400" b="1" dirty="0"/>
            <a:t>Formation de moniteur a l </a:t>
          </a:r>
          <a:r>
            <a:rPr lang="fr-FR" sz="2400" b="1" dirty="0">
              <a:latin typeface="Calibri Light" panose="020F0302020204030204"/>
            </a:rPr>
            <a:t>'accueil</a:t>
          </a:r>
          <a:r>
            <a:rPr lang="fr-FR" sz="2400" b="1" dirty="0"/>
            <a:t> du "Sport sur ordonnance</a:t>
          </a:r>
          <a:r>
            <a:rPr lang="fr-FR" sz="1700" b="1" dirty="0"/>
            <a:t>"</a:t>
          </a:r>
          <a:endParaRPr lang="en-US" sz="1700" b="1" dirty="0"/>
        </a:p>
      </dgm:t>
    </dgm:pt>
    <dgm:pt modelId="{FF5A9284-A79D-446A-8EE5-5A57EA64292F}" type="parTrans" cxnId="{6B4F8A0C-24E6-42A0-BB88-DDF4DFE6F0B9}">
      <dgm:prSet/>
      <dgm:spPr/>
      <dgm:t>
        <a:bodyPr/>
        <a:lstStyle/>
        <a:p>
          <a:endParaRPr lang="en-US"/>
        </a:p>
      </dgm:t>
    </dgm:pt>
    <dgm:pt modelId="{7BD90E02-6472-434F-B99E-4328A421E9B0}" type="sibTrans" cxnId="{6B4F8A0C-24E6-42A0-BB88-DDF4DFE6F0B9}">
      <dgm:prSet/>
      <dgm:spPr/>
      <dgm:t>
        <a:bodyPr/>
        <a:lstStyle/>
        <a:p>
          <a:endParaRPr lang="en-US"/>
        </a:p>
      </dgm:t>
    </dgm:pt>
    <dgm:pt modelId="{9EA2FD36-8F3D-472B-89E2-763C3594F2EE}" type="pres">
      <dgm:prSet presAssocID="{0E4887BB-CB03-403B-813A-EA36A14F2C96}" presName="root" presStyleCnt="0">
        <dgm:presLayoutVars>
          <dgm:dir/>
          <dgm:resizeHandles val="exact"/>
        </dgm:presLayoutVars>
      </dgm:prSet>
      <dgm:spPr/>
    </dgm:pt>
    <dgm:pt modelId="{4F72071B-806B-4EEE-8A78-5A95DF318792}" type="pres">
      <dgm:prSet presAssocID="{DE1BE3B9-E9F1-418A-811D-FBAC65804002}" presName="compNode" presStyleCnt="0"/>
      <dgm:spPr/>
    </dgm:pt>
    <dgm:pt modelId="{0ED7E3EB-248F-4B40-A0B0-AA2D55EAA91C}" type="pres">
      <dgm:prSet presAssocID="{DE1BE3B9-E9F1-418A-811D-FBAC65804002}" presName="bgRect" presStyleLbl="bgShp" presStyleIdx="0" presStyleCnt="4"/>
      <dgm:spPr/>
    </dgm:pt>
    <dgm:pt modelId="{E222C80C-07B1-4B2A-B903-F14E3F12EB26}" type="pres">
      <dgm:prSet presAssocID="{DE1BE3B9-E9F1-418A-811D-FBAC658040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édical"/>
        </a:ext>
      </dgm:extLst>
    </dgm:pt>
    <dgm:pt modelId="{607E3E1C-1680-406E-96BB-D7EC6D5D6D91}" type="pres">
      <dgm:prSet presAssocID="{DE1BE3B9-E9F1-418A-811D-FBAC65804002}" presName="spaceRect" presStyleCnt="0"/>
      <dgm:spPr/>
    </dgm:pt>
    <dgm:pt modelId="{B8F0AF02-BE6E-48DC-A636-026A1AC93A18}" type="pres">
      <dgm:prSet presAssocID="{DE1BE3B9-E9F1-418A-811D-FBAC65804002}" presName="parTx" presStyleLbl="revTx" presStyleIdx="0" presStyleCnt="4">
        <dgm:presLayoutVars>
          <dgm:chMax val="0"/>
          <dgm:chPref val="0"/>
        </dgm:presLayoutVars>
      </dgm:prSet>
      <dgm:spPr/>
    </dgm:pt>
    <dgm:pt modelId="{4138A41D-2BB2-434A-9125-B82FE33CB8CD}" type="pres">
      <dgm:prSet presAssocID="{5CB3BD92-1E37-406F-A17E-38A20459B893}" presName="sibTrans" presStyleCnt="0"/>
      <dgm:spPr/>
    </dgm:pt>
    <dgm:pt modelId="{86BE7B58-0CC8-404B-83C0-CB6DF6853C53}" type="pres">
      <dgm:prSet presAssocID="{AD1670FC-FBDF-417F-94AD-621A37BAF4F9}" presName="compNode" presStyleCnt="0"/>
      <dgm:spPr/>
    </dgm:pt>
    <dgm:pt modelId="{872954F5-AF3F-4097-A452-6D7BE1938A27}" type="pres">
      <dgm:prSet presAssocID="{AD1670FC-FBDF-417F-94AD-621A37BAF4F9}" presName="bgRect" presStyleLbl="bgShp" presStyleIdx="1" presStyleCnt="4"/>
      <dgm:spPr/>
    </dgm:pt>
    <dgm:pt modelId="{C4475DA6-C35E-4814-9EB7-378C673CA9A6}" type="pres">
      <dgm:prSet presAssocID="{AD1670FC-FBDF-417F-94AD-621A37BAF4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E5C82DF-43BD-4604-8F0A-3DC51D923F9B}" type="pres">
      <dgm:prSet presAssocID="{AD1670FC-FBDF-417F-94AD-621A37BAF4F9}" presName="spaceRect" presStyleCnt="0"/>
      <dgm:spPr/>
    </dgm:pt>
    <dgm:pt modelId="{E4AAB104-E95A-4927-8CFA-C0506D7D85AF}" type="pres">
      <dgm:prSet presAssocID="{AD1670FC-FBDF-417F-94AD-621A37BAF4F9}" presName="parTx" presStyleLbl="revTx" presStyleIdx="1" presStyleCnt="4">
        <dgm:presLayoutVars>
          <dgm:chMax val="0"/>
          <dgm:chPref val="0"/>
        </dgm:presLayoutVars>
      </dgm:prSet>
      <dgm:spPr/>
    </dgm:pt>
    <dgm:pt modelId="{98D67DA3-C4EC-4A2A-94BB-2C5D86355619}" type="pres">
      <dgm:prSet presAssocID="{0AA3621B-6E9B-4099-85CB-F89673C4C0B4}" presName="sibTrans" presStyleCnt="0"/>
      <dgm:spPr/>
    </dgm:pt>
    <dgm:pt modelId="{500A7E1A-193C-48F9-92AF-1350BCAB2698}" type="pres">
      <dgm:prSet presAssocID="{A06FFB0A-01C0-4613-A1E8-302016E2924D}" presName="compNode" presStyleCnt="0"/>
      <dgm:spPr/>
    </dgm:pt>
    <dgm:pt modelId="{AFF5ABDF-F675-4F67-A42B-9BFFF7E668A9}" type="pres">
      <dgm:prSet presAssocID="{A06FFB0A-01C0-4613-A1E8-302016E2924D}" presName="bgRect" presStyleLbl="bgShp" presStyleIdx="2" presStyleCnt="4"/>
      <dgm:spPr/>
    </dgm:pt>
    <dgm:pt modelId="{59DC084C-9593-4A9A-870A-F4CB0647487B}" type="pres">
      <dgm:prSet presAssocID="{A06FFB0A-01C0-4613-A1E8-302016E292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seignant"/>
        </a:ext>
      </dgm:extLst>
    </dgm:pt>
    <dgm:pt modelId="{608D40B7-5924-49E6-B874-6B7392E23CA6}" type="pres">
      <dgm:prSet presAssocID="{A06FFB0A-01C0-4613-A1E8-302016E2924D}" presName="spaceRect" presStyleCnt="0"/>
      <dgm:spPr/>
    </dgm:pt>
    <dgm:pt modelId="{9590428E-B60F-448E-B000-AE142C03386D}" type="pres">
      <dgm:prSet presAssocID="{A06FFB0A-01C0-4613-A1E8-302016E2924D}" presName="parTx" presStyleLbl="revTx" presStyleIdx="2" presStyleCnt="4">
        <dgm:presLayoutVars>
          <dgm:chMax val="0"/>
          <dgm:chPref val="0"/>
        </dgm:presLayoutVars>
      </dgm:prSet>
      <dgm:spPr/>
    </dgm:pt>
    <dgm:pt modelId="{4EA8DE46-1CB6-4BCD-A539-2EEF54D93DE6}" type="pres">
      <dgm:prSet presAssocID="{0CCAABC8-5E11-4986-9051-057F677DC9AB}" presName="sibTrans" presStyleCnt="0"/>
      <dgm:spPr/>
    </dgm:pt>
    <dgm:pt modelId="{3523AF95-F775-4C23-BBED-516A696E2949}" type="pres">
      <dgm:prSet presAssocID="{B37C9298-3757-468C-BE45-533A4A7E92B9}" presName="compNode" presStyleCnt="0"/>
      <dgm:spPr/>
    </dgm:pt>
    <dgm:pt modelId="{4A3B6DF9-54D8-4D69-A05F-A7A430E3EC75}" type="pres">
      <dgm:prSet presAssocID="{B37C9298-3757-468C-BE45-533A4A7E92B9}" presName="bgRect" presStyleLbl="bgShp" presStyleIdx="3" presStyleCnt="4"/>
      <dgm:spPr/>
    </dgm:pt>
    <dgm:pt modelId="{933B3172-BF4A-4F1A-9B64-5D3C39CDB2EC}" type="pres">
      <dgm:prSet presAssocID="{B37C9298-3757-468C-BE45-533A4A7E92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ort Balls"/>
        </a:ext>
      </dgm:extLst>
    </dgm:pt>
    <dgm:pt modelId="{CED596A0-48D6-4840-A495-7A84E158DA30}" type="pres">
      <dgm:prSet presAssocID="{B37C9298-3757-468C-BE45-533A4A7E92B9}" presName="spaceRect" presStyleCnt="0"/>
      <dgm:spPr/>
    </dgm:pt>
    <dgm:pt modelId="{E053BDEF-B1DD-47A2-A616-C3986D106A27}" type="pres">
      <dgm:prSet presAssocID="{B37C9298-3757-468C-BE45-533A4A7E92B9}" presName="parTx" presStyleLbl="revTx" presStyleIdx="3" presStyleCnt="4">
        <dgm:presLayoutVars>
          <dgm:chMax val="0"/>
          <dgm:chPref val="0"/>
        </dgm:presLayoutVars>
      </dgm:prSet>
      <dgm:spPr/>
    </dgm:pt>
  </dgm:ptLst>
  <dgm:cxnLst>
    <dgm:cxn modelId="{6B4F8A0C-24E6-42A0-BB88-DDF4DFE6F0B9}" srcId="{0E4887BB-CB03-403B-813A-EA36A14F2C96}" destId="{B37C9298-3757-468C-BE45-533A4A7E92B9}" srcOrd="3" destOrd="0" parTransId="{FF5A9284-A79D-446A-8EE5-5A57EA64292F}" sibTransId="{7BD90E02-6472-434F-B99E-4328A421E9B0}"/>
    <dgm:cxn modelId="{F4F1412B-D9CE-475E-81F1-FA68AA73752B}" type="presOf" srcId="{A06FFB0A-01C0-4613-A1E8-302016E2924D}" destId="{9590428E-B60F-448E-B000-AE142C03386D}" srcOrd="0" destOrd="0" presId="urn:microsoft.com/office/officeart/2018/2/layout/IconVerticalSolidList"/>
    <dgm:cxn modelId="{FD0CF52E-6243-4E2E-AD26-E6221ABA55BF}" type="presOf" srcId="{AD1670FC-FBDF-417F-94AD-621A37BAF4F9}" destId="{E4AAB104-E95A-4927-8CFA-C0506D7D85AF}" srcOrd="0" destOrd="0" presId="urn:microsoft.com/office/officeart/2018/2/layout/IconVerticalSolidList"/>
    <dgm:cxn modelId="{50085B3D-014E-4D8A-8A74-539F7E955661}" srcId="{0E4887BB-CB03-403B-813A-EA36A14F2C96}" destId="{AD1670FC-FBDF-417F-94AD-621A37BAF4F9}" srcOrd="1" destOrd="0" parTransId="{FF45CF11-A280-4E01-9ADD-35076F39FC65}" sibTransId="{0AA3621B-6E9B-4099-85CB-F89673C4C0B4}"/>
    <dgm:cxn modelId="{16FA7567-3D4A-4E07-AA10-3B8346B21A3E}" srcId="{0E4887BB-CB03-403B-813A-EA36A14F2C96}" destId="{A06FFB0A-01C0-4613-A1E8-302016E2924D}" srcOrd="2" destOrd="0" parTransId="{064E0755-8BA3-4A42-97E6-F515576A8D94}" sibTransId="{0CCAABC8-5E11-4986-9051-057F677DC9AB}"/>
    <dgm:cxn modelId="{FA19F4AD-3E8C-4ABE-B705-C49A61D3933A}" type="presOf" srcId="{DE1BE3B9-E9F1-418A-811D-FBAC65804002}" destId="{B8F0AF02-BE6E-48DC-A636-026A1AC93A18}" srcOrd="0" destOrd="0" presId="urn:microsoft.com/office/officeart/2018/2/layout/IconVerticalSolidList"/>
    <dgm:cxn modelId="{D66A5FC9-E7BF-474A-BF50-1FE9D3778174}" type="presOf" srcId="{0E4887BB-CB03-403B-813A-EA36A14F2C96}" destId="{9EA2FD36-8F3D-472B-89E2-763C3594F2EE}" srcOrd="0" destOrd="0" presId="urn:microsoft.com/office/officeart/2018/2/layout/IconVerticalSolidList"/>
    <dgm:cxn modelId="{E5E946D2-3336-4B4F-AD2D-7164762892B4}" srcId="{0E4887BB-CB03-403B-813A-EA36A14F2C96}" destId="{DE1BE3B9-E9F1-418A-811D-FBAC65804002}" srcOrd="0" destOrd="0" parTransId="{3E278A83-A39A-42B0-ACA9-6B2DE8160831}" sibTransId="{5CB3BD92-1E37-406F-A17E-38A20459B893}"/>
    <dgm:cxn modelId="{77CD23E1-2E19-4115-B8BC-415402D09478}" type="presOf" srcId="{B37C9298-3757-468C-BE45-533A4A7E92B9}" destId="{E053BDEF-B1DD-47A2-A616-C3986D106A27}" srcOrd="0" destOrd="0" presId="urn:microsoft.com/office/officeart/2018/2/layout/IconVerticalSolidList"/>
    <dgm:cxn modelId="{3C38D484-7996-499B-9F51-DBA807A924A7}" type="presParOf" srcId="{9EA2FD36-8F3D-472B-89E2-763C3594F2EE}" destId="{4F72071B-806B-4EEE-8A78-5A95DF318792}" srcOrd="0" destOrd="0" presId="urn:microsoft.com/office/officeart/2018/2/layout/IconVerticalSolidList"/>
    <dgm:cxn modelId="{E4F65663-640A-424D-AE0F-D7C7CDFAC41A}" type="presParOf" srcId="{4F72071B-806B-4EEE-8A78-5A95DF318792}" destId="{0ED7E3EB-248F-4B40-A0B0-AA2D55EAA91C}" srcOrd="0" destOrd="0" presId="urn:microsoft.com/office/officeart/2018/2/layout/IconVerticalSolidList"/>
    <dgm:cxn modelId="{1BC3A797-5C44-4AEB-A8E2-F8138D8DBCF4}" type="presParOf" srcId="{4F72071B-806B-4EEE-8A78-5A95DF318792}" destId="{E222C80C-07B1-4B2A-B903-F14E3F12EB26}" srcOrd="1" destOrd="0" presId="urn:microsoft.com/office/officeart/2018/2/layout/IconVerticalSolidList"/>
    <dgm:cxn modelId="{43539369-B393-4E0F-A33D-4AEDA2F8B6CD}" type="presParOf" srcId="{4F72071B-806B-4EEE-8A78-5A95DF318792}" destId="{607E3E1C-1680-406E-96BB-D7EC6D5D6D91}" srcOrd="2" destOrd="0" presId="urn:microsoft.com/office/officeart/2018/2/layout/IconVerticalSolidList"/>
    <dgm:cxn modelId="{8FED5382-D976-4B7B-9111-B96014FB07B4}" type="presParOf" srcId="{4F72071B-806B-4EEE-8A78-5A95DF318792}" destId="{B8F0AF02-BE6E-48DC-A636-026A1AC93A18}" srcOrd="3" destOrd="0" presId="urn:microsoft.com/office/officeart/2018/2/layout/IconVerticalSolidList"/>
    <dgm:cxn modelId="{2131035B-ABFC-4377-BC99-1F97D9D0F799}" type="presParOf" srcId="{9EA2FD36-8F3D-472B-89E2-763C3594F2EE}" destId="{4138A41D-2BB2-434A-9125-B82FE33CB8CD}" srcOrd="1" destOrd="0" presId="urn:microsoft.com/office/officeart/2018/2/layout/IconVerticalSolidList"/>
    <dgm:cxn modelId="{537D8C9C-223E-4B86-852E-C8C5825F0DB7}" type="presParOf" srcId="{9EA2FD36-8F3D-472B-89E2-763C3594F2EE}" destId="{86BE7B58-0CC8-404B-83C0-CB6DF6853C53}" srcOrd="2" destOrd="0" presId="urn:microsoft.com/office/officeart/2018/2/layout/IconVerticalSolidList"/>
    <dgm:cxn modelId="{8079C96B-0C6D-4AB8-A26E-77A8B23F4C59}" type="presParOf" srcId="{86BE7B58-0CC8-404B-83C0-CB6DF6853C53}" destId="{872954F5-AF3F-4097-A452-6D7BE1938A27}" srcOrd="0" destOrd="0" presId="urn:microsoft.com/office/officeart/2018/2/layout/IconVerticalSolidList"/>
    <dgm:cxn modelId="{EF4FBEC6-6977-4F24-B0AD-8CD7BC2DC33A}" type="presParOf" srcId="{86BE7B58-0CC8-404B-83C0-CB6DF6853C53}" destId="{C4475DA6-C35E-4814-9EB7-378C673CA9A6}" srcOrd="1" destOrd="0" presId="urn:microsoft.com/office/officeart/2018/2/layout/IconVerticalSolidList"/>
    <dgm:cxn modelId="{6043271A-EBFB-42AB-ADBB-8F28B0E992B5}" type="presParOf" srcId="{86BE7B58-0CC8-404B-83C0-CB6DF6853C53}" destId="{CE5C82DF-43BD-4604-8F0A-3DC51D923F9B}" srcOrd="2" destOrd="0" presId="urn:microsoft.com/office/officeart/2018/2/layout/IconVerticalSolidList"/>
    <dgm:cxn modelId="{8D3AFF71-1B51-4174-9456-116472CF2A3A}" type="presParOf" srcId="{86BE7B58-0CC8-404B-83C0-CB6DF6853C53}" destId="{E4AAB104-E95A-4927-8CFA-C0506D7D85AF}" srcOrd="3" destOrd="0" presId="urn:microsoft.com/office/officeart/2018/2/layout/IconVerticalSolidList"/>
    <dgm:cxn modelId="{E8019632-3A7E-4165-B6F1-9AAD6C767FB1}" type="presParOf" srcId="{9EA2FD36-8F3D-472B-89E2-763C3594F2EE}" destId="{98D67DA3-C4EC-4A2A-94BB-2C5D86355619}" srcOrd="3" destOrd="0" presId="urn:microsoft.com/office/officeart/2018/2/layout/IconVerticalSolidList"/>
    <dgm:cxn modelId="{8530A3B8-2D23-48A7-A8EA-8D2580650692}" type="presParOf" srcId="{9EA2FD36-8F3D-472B-89E2-763C3594F2EE}" destId="{500A7E1A-193C-48F9-92AF-1350BCAB2698}" srcOrd="4" destOrd="0" presId="urn:microsoft.com/office/officeart/2018/2/layout/IconVerticalSolidList"/>
    <dgm:cxn modelId="{0412C8F7-7337-43E5-AADD-39817CEC7F15}" type="presParOf" srcId="{500A7E1A-193C-48F9-92AF-1350BCAB2698}" destId="{AFF5ABDF-F675-4F67-A42B-9BFFF7E668A9}" srcOrd="0" destOrd="0" presId="urn:microsoft.com/office/officeart/2018/2/layout/IconVerticalSolidList"/>
    <dgm:cxn modelId="{ED130397-58B3-4444-84CC-ADDBEEEF0FBF}" type="presParOf" srcId="{500A7E1A-193C-48F9-92AF-1350BCAB2698}" destId="{59DC084C-9593-4A9A-870A-F4CB0647487B}" srcOrd="1" destOrd="0" presId="urn:microsoft.com/office/officeart/2018/2/layout/IconVerticalSolidList"/>
    <dgm:cxn modelId="{BC9A7AEA-99D4-4EBE-A3FC-A418E874E8C0}" type="presParOf" srcId="{500A7E1A-193C-48F9-92AF-1350BCAB2698}" destId="{608D40B7-5924-49E6-B874-6B7392E23CA6}" srcOrd="2" destOrd="0" presId="urn:microsoft.com/office/officeart/2018/2/layout/IconVerticalSolidList"/>
    <dgm:cxn modelId="{FDE02137-FF3B-48F9-8B3F-F0AB78B384D3}" type="presParOf" srcId="{500A7E1A-193C-48F9-92AF-1350BCAB2698}" destId="{9590428E-B60F-448E-B000-AE142C03386D}" srcOrd="3" destOrd="0" presId="urn:microsoft.com/office/officeart/2018/2/layout/IconVerticalSolidList"/>
    <dgm:cxn modelId="{3BD6B40D-2168-42F5-8B7B-F41329ABE8CC}" type="presParOf" srcId="{9EA2FD36-8F3D-472B-89E2-763C3594F2EE}" destId="{4EA8DE46-1CB6-4BCD-A539-2EEF54D93DE6}" srcOrd="5" destOrd="0" presId="urn:microsoft.com/office/officeart/2018/2/layout/IconVerticalSolidList"/>
    <dgm:cxn modelId="{50472542-8316-41B3-A025-87FEFCD534A5}" type="presParOf" srcId="{9EA2FD36-8F3D-472B-89E2-763C3594F2EE}" destId="{3523AF95-F775-4C23-BBED-516A696E2949}" srcOrd="6" destOrd="0" presId="urn:microsoft.com/office/officeart/2018/2/layout/IconVerticalSolidList"/>
    <dgm:cxn modelId="{A0C80D69-E856-4CBD-AC15-990A2F670B2E}" type="presParOf" srcId="{3523AF95-F775-4C23-BBED-516A696E2949}" destId="{4A3B6DF9-54D8-4D69-A05F-A7A430E3EC75}" srcOrd="0" destOrd="0" presId="urn:microsoft.com/office/officeart/2018/2/layout/IconVerticalSolidList"/>
    <dgm:cxn modelId="{A1E996D6-5FEF-4504-B6FB-E6DBF5D6169C}" type="presParOf" srcId="{3523AF95-F775-4C23-BBED-516A696E2949}" destId="{933B3172-BF4A-4F1A-9B64-5D3C39CDB2EC}" srcOrd="1" destOrd="0" presId="urn:microsoft.com/office/officeart/2018/2/layout/IconVerticalSolidList"/>
    <dgm:cxn modelId="{E9953F79-3E46-4351-9B5C-233E915A153E}" type="presParOf" srcId="{3523AF95-F775-4C23-BBED-516A696E2949}" destId="{CED596A0-48D6-4840-A495-7A84E158DA30}" srcOrd="2" destOrd="0" presId="urn:microsoft.com/office/officeart/2018/2/layout/IconVerticalSolidList"/>
    <dgm:cxn modelId="{D6D37594-03EC-4902-9134-6BD6298FC7AC}" type="presParOf" srcId="{3523AF95-F775-4C23-BBED-516A696E2949}" destId="{E053BDEF-B1DD-47A2-A616-C3986D106A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AD9EEE-CB42-4E8B-B2FD-2EF42E135C6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58606DCB-A55D-4019-B140-5051F5D81A07}">
      <dgm:prSet/>
      <dgm:spPr/>
      <dgm:t>
        <a:bodyPr/>
        <a:lstStyle/>
        <a:p>
          <a:r>
            <a:rPr lang="fr-FR" dirty="0"/>
            <a:t>Inciter les moniteurs de club  à venir se former  pour obtenir la qualification pour répondre au sport sur ordonnance</a:t>
          </a:r>
          <a:endParaRPr lang="en-US" dirty="0"/>
        </a:p>
      </dgm:t>
    </dgm:pt>
    <dgm:pt modelId="{C9D08A04-B356-4C6F-A9BB-8F98126FD8E0}" type="parTrans" cxnId="{E77E3E7F-A562-495A-BD66-80544D9B3188}">
      <dgm:prSet/>
      <dgm:spPr/>
      <dgm:t>
        <a:bodyPr/>
        <a:lstStyle/>
        <a:p>
          <a:endParaRPr lang="en-US"/>
        </a:p>
      </dgm:t>
    </dgm:pt>
    <dgm:pt modelId="{1F1165E3-7D31-4379-8A99-1273487DE6CB}" type="sibTrans" cxnId="{E77E3E7F-A562-495A-BD66-80544D9B3188}">
      <dgm:prSet/>
      <dgm:spPr/>
      <dgm:t>
        <a:bodyPr/>
        <a:lstStyle/>
        <a:p>
          <a:endParaRPr lang="en-US"/>
        </a:p>
      </dgm:t>
    </dgm:pt>
    <dgm:pt modelId="{C6287AF2-2933-4C17-A640-99A6BD8B7418}">
      <dgm:prSet/>
      <dgm:spPr/>
      <dgm:t>
        <a:bodyPr/>
        <a:lstStyle/>
        <a:p>
          <a:r>
            <a:rPr lang="fr-FR"/>
            <a:t>Accueillir une nouvelle population ( pour certain fréquente déjà sans le dire)</a:t>
          </a:r>
          <a:endParaRPr lang="en-US"/>
        </a:p>
      </dgm:t>
    </dgm:pt>
    <dgm:pt modelId="{7FBCAB33-AED1-4C40-972A-93724F71DD4A}" type="parTrans" cxnId="{4292E5AD-43EB-4800-A4B8-D19F2EB4D8AB}">
      <dgm:prSet/>
      <dgm:spPr/>
      <dgm:t>
        <a:bodyPr/>
        <a:lstStyle/>
        <a:p>
          <a:endParaRPr lang="en-US"/>
        </a:p>
      </dgm:t>
    </dgm:pt>
    <dgm:pt modelId="{D7F9988E-71AA-4DB1-B531-758B88385554}" type="sibTrans" cxnId="{4292E5AD-43EB-4800-A4B8-D19F2EB4D8AB}">
      <dgm:prSet/>
      <dgm:spPr/>
      <dgm:t>
        <a:bodyPr/>
        <a:lstStyle/>
        <a:p>
          <a:endParaRPr lang="en-US"/>
        </a:p>
      </dgm:t>
    </dgm:pt>
    <dgm:pt modelId="{C95A049F-FD54-447D-BD58-CCDEE2E13417}">
      <dgm:prSet/>
      <dgm:spPr/>
      <dgm:t>
        <a:bodyPr/>
        <a:lstStyle/>
        <a:p>
          <a:r>
            <a:rPr lang="fr-FR"/>
            <a:t>Développer la prise en charge adapter selon l'intérêt humain de chaque club pour tel ou tel pathologie</a:t>
          </a:r>
          <a:endParaRPr lang="en-US"/>
        </a:p>
      </dgm:t>
    </dgm:pt>
    <dgm:pt modelId="{75BD5D40-40FF-4C12-8F41-51ADE04D4C5D}" type="parTrans" cxnId="{0C33E295-4B55-47AF-81B6-BA12FCE721E3}">
      <dgm:prSet/>
      <dgm:spPr/>
      <dgm:t>
        <a:bodyPr/>
        <a:lstStyle/>
        <a:p>
          <a:endParaRPr lang="en-US"/>
        </a:p>
      </dgm:t>
    </dgm:pt>
    <dgm:pt modelId="{944EB9B1-0CAA-4517-9167-CDFB7DB27A70}" type="sibTrans" cxnId="{0C33E295-4B55-47AF-81B6-BA12FCE721E3}">
      <dgm:prSet/>
      <dgm:spPr/>
      <dgm:t>
        <a:bodyPr/>
        <a:lstStyle/>
        <a:p>
          <a:endParaRPr lang="en-US"/>
        </a:p>
      </dgm:t>
    </dgm:pt>
    <dgm:pt modelId="{498F9DD9-A3E1-444B-B85A-7DE08AD039E6}" type="pres">
      <dgm:prSet presAssocID="{7CAD9EEE-CB42-4E8B-B2FD-2EF42E135C69}" presName="linear" presStyleCnt="0">
        <dgm:presLayoutVars>
          <dgm:animLvl val="lvl"/>
          <dgm:resizeHandles val="exact"/>
        </dgm:presLayoutVars>
      </dgm:prSet>
      <dgm:spPr/>
    </dgm:pt>
    <dgm:pt modelId="{F4A7086E-2DE3-455E-BEEC-054B275BD389}" type="pres">
      <dgm:prSet presAssocID="{58606DCB-A55D-4019-B140-5051F5D81A07}" presName="parentText" presStyleLbl="node1" presStyleIdx="0" presStyleCnt="3">
        <dgm:presLayoutVars>
          <dgm:chMax val="0"/>
          <dgm:bulletEnabled val="1"/>
        </dgm:presLayoutVars>
      </dgm:prSet>
      <dgm:spPr/>
    </dgm:pt>
    <dgm:pt modelId="{A3AA04A6-FC2B-4880-9807-80199AF49EC1}" type="pres">
      <dgm:prSet presAssocID="{1F1165E3-7D31-4379-8A99-1273487DE6CB}" presName="spacer" presStyleCnt="0"/>
      <dgm:spPr/>
    </dgm:pt>
    <dgm:pt modelId="{243057F2-1DF3-44E2-AAC0-A050A984890F}" type="pres">
      <dgm:prSet presAssocID="{C6287AF2-2933-4C17-A640-99A6BD8B7418}" presName="parentText" presStyleLbl="node1" presStyleIdx="1" presStyleCnt="3">
        <dgm:presLayoutVars>
          <dgm:chMax val="0"/>
          <dgm:bulletEnabled val="1"/>
        </dgm:presLayoutVars>
      </dgm:prSet>
      <dgm:spPr/>
    </dgm:pt>
    <dgm:pt modelId="{84E96037-4C67-47CE-BFA3-6935B52E599B}" type="pres">
      <dgm:prSet presAssocID="{D7F9988E-71AA-4DB1-B531-758B88385554}" presName="spacer" presStyleCnt="0"/>
      <dgm:spPr/>
    </dgm:pt>
    <dgm:pt modelId="{F99D98B0-FFDF-4052-94F1-1A02E28BAD64}" type="pres">
      <dgm:prSet presAssocID="{C95A049F-FD54-447D-BD58-CCDEE2E13417}" presName="parentText" presStyleLbl="node1" presStyleIdx="2" presStyleCnt="3">
        <dgm:presLayoutVars>
          <dgm:chMax val="0"/>
          <dgm:bulletEnabled val="1"/>
        </dgm:presLayoutVars>
      </dgm:prSet>
      <dgm:spPr/>
    </dgm:pt>
  </dgm:ptLst>
  <dgm:cxnLst>
    <dgm:cxn modelId="{A9521543-AEE9-4B76-A510-E31992ACBC0D}" type="presOf" srcId="{7CAD9EEE-CB42-4E8B-B2FD-2EF42E135C69}" destId="{498F9DD9-A3E1-444B-B85A-7DE08AD039E6}" srcOrd="0" destOrd="0" presId="urn:microsoft.com/office/officeart/2005/8/layout/vList2"/>
    <dgm:cxn modelId="{E77E3E7F-A562-495A-BD66-80544D9B3188}" srcId="{7CAD9EEE-CB42-4E8B-B2FD-2EF42E135C69}" destId="{58606DCB-A55D-4019-B140-5051F5D81A07}" srcOrd="0" destOrd="0" parTransId="{C9D08A04-B356-4C6F-A9BB-8F98126FD8E0}" sibTransId="{1F1165E3-7D31-4379-8A99-1273487DE6CB}"/>
    <dgm:cxn modelId="{873C5683-BFBC-4317-BAD8-9CC02F10AC1B}" type="presOf" srcId="{C6287AF2-2933-4C17-A640-99A6BD8B7418}" destId="{243057F2-1DF3-44E2-AAC0-A050A984890F}" srcOrd="0" destOrd="0" presId="urn:microsoft.com/office/officeart/2005/8/layout/vList2"/>
    <dgm:cxn modelId="{0C33E295-4B55-47AF-81B6-BA12FCE721E3}" srcId="{7CAD9EEE-CB42-4E8B-B2FD-2EF42E135C69}" destId="{C95A049F-FD54-447D-BD58-CCDEE2E13417}" srcOrd="2" destOrd="0" parTransId="{75BD5D40-40FF-4C12-8F41-51ADE04D4C5D}" sibTransId="{944EB9B1-0CAA-4517-9167-CDFB7DB27A70}"/>
    <dgm:cxn modelId="{F793ACA4-23EE-41A5-87BF-DD364D660697}" type="presOf" srcId="{58606DCB-A55D-4019-B140-5051F5D81A07}" destId="{F4A7086E-2DE3-455E-BEEC-054B275BD389}" srcOrd="0" destOrd="0" presId="urn:microsoft.com/office/officeart/2005/8/layout/vList2"/>
    <dgm:cxn modelId="{4292E5AD-43EB-4800-A4B8-D19F2EB4D8AB}" srcId="{7CAD9EEE-CB42-4E8B-B2FD-2EF42E135C69}" destId="{C6287AF2-2933-4C17-A640-99A6BD8B7418}" srcOrd="1" destOrd="0" parTransId="{7FBCAB33-AED1-4C40-972A-93724F71DD4A}" sibTransId="{D7F9988E-71AA-4DB1-B531-758B88385554}"/>
    <dgm:cxn modelId="{94E917B6-C55D-4FA4-85BD-45C8EE355F8D}" type="presOf" srcId="{C95A049F-FD54-447D-BD58-CCDEE2E13417}" destId="{F99D98B0-FFDF-4052-94F1-1A02E28BAD64}" srcOrd="0" destOrd="0" presId="urn:microsoft.com/office/officeart/2005/8/layout/vList2"/>
    <dgm:cxn modelId="{5FF1E769-B3CB-485B-B2E4-D4134C186268}" type="presParOf" srcId="{498F9DD9-A3E1-444B-B85A-7DE08AD039E6}" destId="{F4A7086E-2DE3-455E-BEEC-054B275BD389}" srcOrd="0" destOrd="0" presId="urn:microsoft.com/office/officeart/2005/8/layout/vList2"/>
    <dgm:cxn modelId="{FD14DA68-C67B-4429-9987-FA47DD9E66EC}" type="presParOf" srcId="{498F9DD9-A3E1-444B-B85A-7DE08AD039E6}" destId="{A3AA04A6-FC2B-4880-9807-80199AF49EC1}" srcOrd="1" destOrd="0" presId="urn:microsoft.com/office/officeart/2005/8/layout/vList2"/>
    <dgm:cxn modelId="{FB69094D-F73B-48AD-B56A-611F1112E428}" type="presParOf" srcId="{498F9DD9-A3E1-444B-B85A-7DE08AD039E6}" destId="{243057F2-1DF3-44E2-AAC0-A050A984890F}" srcOrd="2" destOrd="0" presId="urn:microsoft.com/office/officeart/2005/8/layout/vList2"/>
    <dgm:cxn modelId="{F019550F-E227-4206-8131-1D7F546DDE5A}" type="presParOf" srcId="{498F9DD9-A3E1-444B-B85A-7DE08AD039E6}" destId="{84E96037-4C67-47CE-BFA3-6935B52E599B}" srcOrd="3" destOrd="0" presId="urn:microsoft.com/office/officeart/2005/8/layout/vList2"/>
    <dgm:cxn modelId="{63445CF0-F397-493F-8F2B-1008E38E9BE9}" type="presParOf" srcId="{498F9DD9-A3E1-444B-B85A-7DE08AD039E6}" destId="{F99D98B0-FFDF-4052-94F1-1A02E28BAD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66606-8EB9-46D6-B23A-FB6FD186B702}">
      <dsp:nvSpPr>
        <dsp:cNvPr id="0" name=""/>
        <dsp:cNvSpPr/>
      </dsp:nvSpPr>
      <dsp:spPr>
        <a:xfrm>
          <a:off x="0" y="419949"/>
          <a:ext cx="4974771"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AGE :Le risque augmente avec l’âge.</a:t>
          </a:r>
        </a:p>
      </dsp:txBody>
      <dsp:txXfrm>
        <a:off x="79618" y="499567"/>
        <a:ext cx="4815535" cy="1471744"/>
      </dsp:txXfrm>
    </dsp:sp>
    <dsp:sp modelId="{95D1B474-C8D5-4F95-B3F4-6363B083248E}">
      <dsp:nvSpPr>
        <dsp:cNvPr id="0" name=""/>
        <dsp:cNvSpPr/>
      </dsp:nvSpPr>
      <dsp:spPr>
        <a:xfrm>
          <a:off x="0" y="2212105"/>
          <a:ext cx="4974771"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SEXE:Predominancemasculine</a:t>
          </a:r>
          <a:r>
            <a:rPr lang="en-US" sz="2400" kern="1200" dirty="0"/>
            <a:t>                                                                         </a:t>
          </a:r>
          <a:endParaRPr lang="en-US" sz="2800" kern="1200" dirty="0"/>
        </a:p>
      </dsp:txBody>
      <dsp:txXfrm>
        <a:off x="79618" y="2291723"/>
        <a:ext cx="4815535" cy="1471744"/>
      </dsp:txXfrm>
    </dsp:sp>
    <dsp:sp modelId="{3A2A4819-F321-49CA-B6D5-7D8CC1AEE401}">
      <dsp:nvSpPr>
        <dsp:cNvPr id="0" name=""/>
        <dsp:cNvSpPr/>
      </dsp:nvSpPr>
      <dsp:spPr>
        <a:xfrm>
          <a:off x="0" y="3918069"/>
          <a:ext cx="4974771"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HEREDITE: </a:t>
          </a:r>
          <a:r>
            <a:rPr lang="en-US" sz="2400" kern="1200" dirty="0"/>
            <a:t>Parents proches décédés précocément. Mort subite, non expliquée avant 40 ans.</a:t>
          </a:r>
        </a:p>
      </dsp:txBody>
      <dsp:txXfrm>
        <a:off x="79618" y="3997687"/>
        <a:ext cx="4815535" cy="147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EBD49-714F-4E2A-9C36-2791015457B1}">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FA0C1-5708-48B2-98D4-DDAEF22AD283}">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fr-FR" sz="4300" kern="1200" dirty="0"/>
            <a:t>Après  </a:t>
          </a:r>
          <a:r>
            <a:rPr lang="fr-FR" sz="4300" b="1" kern="1200" dirty="0"/>
            <a:t>60 ans </a:t>
          </a:r>
          <a:r>
            <a:rPr lang="fr-FR" sz="4300" kern="1200" dirty="0"/>
            <a:t>le cœur ne peut plus être considéré comme </a:t>
          </a:r>
          <a:r>
            <a:rPr lang="fr-FR" sz="4300" b="1" kern="1200" dirty="0"/>
            <a:t>Normal</a:t>
          </a:r>
          <a:endParaRPr lang="en-US" sz="4300" b="1" kern="1200" dirty="0"/>
        </a:p>
      </dsp:txBody>
      <dsp:txXfrm>
        <a:off x="0" y="0"/>
        <a:ext cx="6263640" cy="2752343"/>
      </dsp:txXfrm>
    </dsp:sp>
    <dsp:sp modelId="{7D103470-0DC4-4B26-8918-BEF10E9191B3}">
      <dsp:nvSpPr>
        <dsp:cNvPr id="0" name=""/>
        <dsp:cNvSpPr/>
      </dsp:nvSpPr>
      <dsp:spPr>
        <a:xfrm>
          <a:off x="0" y="2752343"/>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0C653-8014-4719-91B8-C843476C9CD5}">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fr-FR" sz="4300" kern="1200" dirty="0"/>
            <a:t>Des plaques d’athérome sont </a:t>
          </a:r>
          <a:r>
            <a:rPr lang="fr-FR" sz="4300" b="1" kern="1200" dirty="0"/>
            <a:t>toujours</a:t>
          </a:r>
          <a:r>
            <a:rPr lang="fr-FR" sz="4300" kern="1200" dirty="0"/>
            <a:t> présentes à l’intérieur des vaisseaux coronaires</a:t>
          </a:r>
          <a:endParaRPr lang="en-US" sz="4300" kern="1200" dirty="0"/>
        </a:p>
      </dsp:txBody>
      <dsp:txXfrm>
        <a:off x="0" y="2752343"/>
        <a:ext cx="6263640" cy="2752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AE3E7-2A6E-4FD6-B922-3F44256C7E5F}">
      <dsp:nvSpPr>
        <dsp:cNvPr id="0" name=""/>
        <dsp:cNvSpPr/>
      </dsp:nvSpPr>
      <dsp:spPr>
        <a:xfrm>
          <a:off x="0" y="2069"/>
          <a:ext cx="562761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96E9D58-EB97-469D-AEE3-7B351B0C4556}">
      <dsp:nvSpPr>
        <dsp:cNvPr id="0" name=""/>
        <dsp:cNvSpPr/>
      </dsp:nvSpPr>
      <dsp:spPr>
        <a:xfrm>
          <a:off x="0" y="2069"/>
          <a:ext cx="5627617" cy="141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solidFill>
                <a:srgbClr val="FF0000"/>
              </a:solidFill>
            </a:rPr>
            <a:t>Sédentarité</a:t>
          </a:r>
          <a:r>
            <a:rPr lang="fr-FR" sz="2800" kern="1200" dirty="0"/>
            <a:t>: problème  du temps passé devant les écrans </a:t>
          </a:r>
          <a:r>
            <a:rPr lang="fr-FR" sz="2800" kern="1200" dirty="0">
              <a:latin typeface="Calibri Light" panose="020F0302020204030204"/>
            </a:rPr>
            <a:t>,additionné</a:t>
          </a:r>
          <a:r>
            <a:rPr lang="fr-FR" sz="2800" kern="1200" dirty="0"/>
            <a:t> au travail assis</a:t>
          </a:r>
          <a:r>
            <a:rPr lang="fr-FR" sz="2800" kern="1200" dirty="0">
              <a:latin typeface="Calibri Light" panose="020F0302020204030204"/>
            </a:rPr>
            <a:t>!</a:t>
          </a:r>
          <a:endParaRPr lang="en-US" sz="2800" kern="1200" dirty="0"/>
        </a:p>
      </dsp:txBody>
      <dsp:txXfrm>
        <a:off x="0" y="2069"/>
        <a:ext cx="5627617" cy="1411063"/>
      </dsp:txXfrm>
    </dsp:sp>
    <dsp:sp modelId="{291D174C-1B33-4AEC-A33A-A4802B4D1314}">
      <dsp:nvSpPr>
        <dsp:cNvPr id="0" name=""/>
        <dsp:cNvSpPr/>
      </dsp:nvSpPr>
      <dsp:spPr>
        <a:xfrm>
          <a:off x="0" y="1413133"/>
          <a:ext cx="562761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C3A162-A649-49BC-866E-5B6A8C372781}">
      <dsp:nvSpPr>
        <dsp:cNvPr id="0" name=""/>
        <dsp:cNvSpPr/>
      </dsp:nvSpPr>
      <dsp:spPr>
        <a:xfrm>
          <a:off x="0" y="1413133"/>
          <a:ext cx="5627617" cy="141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solidFill>
                <a:srgbClr val="FF0000"/>
              </a:solidFill>
            </a:rPr>
            <a:t>Inactivité physique</a:t>
          </a:r>
          <a:r>
            <a:rPr lang="fr-FR" sz="2800" kern="1200" dirty="0"/>
            <a:t>: ½ </a:t>
          </a:r>
          <a:r>
            <a:rPr lang="fr-FR" sz="2800" kern="1200" dirty="0">
              <a:latin typeface="Calibri Light" panose="020F0302020204030204"/>
            </a:rPr>
            <a:t>heures</a:t>
          </a:r>
          <a:r>
            <a:rPr lang="fr-FR" sz="2800" kern="1200" dirty="0"/>
            <a:t> </a:t>
          </a:r>
          <a:r>
            <a:rPr lang="fr-FR" sz="2800" kern="1200" dirty="0">
              <a:latin typeface="Calibri Light" panose="020F0302020204030204"/>
            </a:rPr>
            <a:t>d'activité</a:t>
          </a:r>
          <a:r>
            <a:rPr lang="fr-FR" sz="2800" kern="1200" dirty="0"/>
            <a:t> / jour pour les adultes.10000pas / jour</a:t>
          </a:r>
          <a:endParaRPr lang="en-US" sz="2800" kern="1200" dirty="0"/>
        </a:p>
      </dsp:txBody>
      <dsp:txXfrm>
        <a:off x="0" y="1413133"/>
        <a:ext cx="5627617" cy="1411063"/>
      </dsp:txXfrm>
    </dsp:sp>
    <dsp:sp modelId="{EF27267A-D3D5-4DD7-985C-04A7703E2071}">
      <dsp:nvSpPr>
        <dsp:cNvPr id="0" name=""/>
        <dsp:cNvSpPr/>
      </dsp:nvSpPr>
      <dsp:spPr>
        <a:xfrm>
          <a:off x="0" y="2824196"/>
          <a:ext cx="562761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03E1AEA-ADA3-4001-835C-7770BC83AF69}">
      <dsp:nvSpPr>
        <dsp:cNvPr id="0" name=""/>
        <dsp:cNvSpPr/>
      </dsp:nvSpPr>
      <dsp:spPr>
        <a:xfrm>
          <a:off x="0" y="2824196"/>
          <a:ext cx="5627617" cy="141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fr-FR" sz="2800" kern="1200" dirty="0">
              <a:solidFill>
                <a:srgbClr val="FF0000"/>
              </a:solidFill>
            </a:rPr>
            <a:t>Stress</a:t>
          </a:r>
          <a:r>
            <a:rPr lang="fr-FR" sz="2800" kern="1200" dirty="0">
              <a:latin typeface="Calibri Light" panose="020F0302020204030204"/>
            </a:rPr>
            <a:t>: Effet bénéfique majeur de l'exercice et de la convivialité sur le psychisme</a:t>
          </a:r>
          <a:endParaRPr lang="en-US" sz="2800" kern="1200" dirty="0"/>
        </a:p>
      </dsp:txBody>
      <dsp:txXfrm>
        <a:off x="0" y="2824196"/>
        <a:ext cx="5627617" cy="1411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7E3EB-248F-4B40-A0B0-AA2D55EAA91C}">
      <dsp:nvSpPr>
        <dsp:cNvPr id="0" name=""/>
        <dsp:cNvSpPr/>
      </dsp:nvSpPr>
      <dsp:spPr>
        <a:xfrm>
          <a:off x="0" y="1898"/>
          <a:ext cx="6467866" cy="9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2C80C-07B1-4B2A-B903-F14E3F12EB26}">
      <dsp:nvSpPr>
        <dsp:cNvPr id="0" name=""/>
        <dsp:cNvSpPr/>
      </dsp:nvSpPr>
      <dsp:spPr>
        <a:xfrm>
          <a:off x="290997" y="218342"/>
          <a:ext cx="529086" cy="529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0AF02-BE6E-48DC-A636-026A1AC93A18}">
      <dsp:nvSpPr>
        <dsp:cNvPr id="0" name=""/>
        <dsp:cNvSpPr/>
      </dsp:nvSpPr>
      <dsp:spPr>
        <a:xfrm>
          <a:off x="1111081" y="1898"/>
          <a:ext cx="5356785" cy="9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09" tIns="101809" rIns="101809" bIns="101809" numCol="1" spcCol="1270" anchor="ctr" anchorCtr="0">
          <a:noAutofit/>
        </a:bodyPr>
        <a:lstStyle/>
        <a:p>
          <a:pPr marL="0" lvl="0" indent="0" algn="l" defTabSz="977900">
            <a:lnSpc>
              <a:spcPct val="100000"/>
            </a:lnSpc>
            <a:spcBef>
              <a:spcPct val="0"/>
            </a:spcBef>
            <a:spcAft>
              <a:spcPct val="35000"/>
            </a:spcAft>
            <a:buNone/>
          </a:pPr>
          <a:r>
            <a:rPr lang="fr-FR" sz="2200" kern="1200" dirty="0"/>
            <a:t>Surveillance médicale adaptée</a:t>
          </a:r>
          <a:endParaRPr lang="en-US" sz="2200" kern="1200" dirty="0"/>
        </a:p>
      </dsp:txBody>
      <dsp:txXfrm>
        <a:off x="1111081" y="1898"/>
        <a:ext cx="5356785" cy="961975"/>
      </dsp:txXfrm>
    </dsp:sp>
    <dsp:sp modelId="{872954F5-AF3F-4097-A452-6D7BE1938A27}">
      <dsp:nvSpPr>
        <dsp:cNvPr id="0" name=""/>
        <dsp:cNvSpPr/>
      </dsp:nvSpPr>
      <dsp:spPr>
        <a:xfrm>
          <a:off x="0" y="1204367"/>
          <a:ext cx="6467866" cy="9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75DA6-C35E-4814-9EB7-378C673CA9A6}">
      <dsp:nvSpPr>
        <dsp:cNvPr id="0" name=""/>
        <dsp:cNvSpPr/>
      </dsp:nvSpPr>
      <dsp:spPr>
        <a:xfrm>
          <a:off x="290997" y="1420811"/>
          <a:ext cx="529086" cy="529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AAB104-E95A-4927-8CFA-C0506D7D85AF}">
      <dsp:nvSpPr>
        <dsp:cNvPr id="0" name=""/>
        <dsp:cNvSpPr/>
      </dsp:nvSpPr>
      <dsp:spPr>
        <a:xfrm>
          <a:off x="1111081" y="1204367"/>
          <a:ext cx="5356785" cy="9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09" tIns="101809" rIns="101809" bIns="101809" numCol="1" spcCol="1270" anchor="ctr" anchorCtr="0">
          <a:noAutofit/>
        </a:bodyPr>
        <a:lstStyle/>
        <a:p>
          <a:pPr marL="0" lvl="0" indent="0" algn="l" defTabSz="977900">
            <a:lnSpc>
              <a:spcPct val="100000"/>
            </a:lnSpc>
            <a:spcBef>
              <a:spcPct val="0"/>
            </a:spcBef>
            <a:spcAft>
              <a:spcPct val="35000"/>
            </a:spcAft>
            <a:buNone/>
          </a:pPr>
          <a:r>
            <a:rPr lang="fr-FR" sz="2200" kern="1200" dirty="0"/>
            <a:t>Rouler avec intelligence </a:t>
          </a:r>
          <a:endParaRPr lang="en-US" sz="2200" kern="1200" dirty="0"/>
        </a:p>
      </dsp:txBody>
      <dsp:txXfrm>
        <a:off x="1111081" y="1204367"/>
        <a:ext cx="5356785" cy="961975"/>
      </dsp:txXfrm>
    </dsp:sp>
    <dsp:sp modelId="{AFF5ABDF-F675-4F67-A42B-9BFFF7E668A9}">
      <dsp:nvSpPr>
        <dsp:cNvPr id="0" name=""/>
        <dsp:cNvSpPr/>
      </dsp:nvSpPr>
      <dsp:spPr>
        <a:xfrm>
          <a:off x="0" y="2406836"/>
          <a:ext cx="6467866" cy="9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C084C-9593-4A9A-870A-F4CB0647487B}">
      <dsp:nvSpPr>
        <dsp:cNvPr id="0" name=""/>
        <dsp:cNvSpPr/>
      </dsp:nvSpPr>
      <dsp:spPr>
        <a:xfrm>
          <a:off x="290997" y="2623280"/>
          <a:ext cx="529086" cy="529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0428E-B60F-448E-B000-AE142C03386D}">
      <dsp:nvSpPr>
        <dsp:cNvPr id="0" name=""/>
        <dsp:cNvSpPr/>
      </dsp:nvSpPr>
      <dsp:spPr>
        <a:xfrm>
          <a:off x="1111081" y="2406836"/>
          <a:ext cx="5356785" cy="9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09" tIns="101809" rIns="101809" bIns="101809" numCol="1" spcCol="1270" anchor="ctr" anchorCtr="0">
          <a:noAutofit/>
        </a:bodyPr>
        <a:lstStyle/>
        <a:p>
          <a:pPr marL="0" lvl="0" indent="0" algn="l" defTabSz="977900">
            <a:lnSpc>
              <a:spcPct val="100000"/>
            </a:lnSpc>
            <a:spcBef>
              <a:spcPct val="0"/>
            </a:spcBef>
            <a:spcAft>
              <a:spcPct val="35000"/>
            </a:spcAft>
            <a:buNone/>
          </a:pPr>
          <a:r>
            <a:rPr lang="fr-FR" sz="2200" kern="1200" dirty="0"/>
            <a:t>Formation de </a:t>
          </a:r>
          <a:r>
            <a:rPr lang="fr-FR" sz="2200" kern="1200" dirty="0">
              <a:latin typeface="Calibri Light" panose="020F0302020204030204"/>
            </a:rPr>
            <a:t>secourisme</a:t>
          </a:r>
          <a:endParaRPr lang="en-US" sz="2200" kern="1200" dirty="0" err="1"/>
        </a:p>
      </dsp:txBody>
      <dsp:txXfrm>
        <a:off x="1111081" y="2406836"/>
        <a:ext cx="5356785" cy="961975"/>
      </dsp:txXfrm>
    </dsp:sp>
    <dsp:sp modelId="{4A3B6DF9-54D8-4D69-A05F-A7A430E3EC75}">
      <dsp:nvSpPr>
        <dsp:cNvPr id="0" name=""/>
        <dsp:cNvSpPr/>
      </dsp:nvSpPr>
      <dsp:spPr>
        <a:xfrm>
          <a:off x="0" y="3609305"/>
          <a:ext cx="6467866" cy="9619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B3172-BF4A-4F1A-9B64-5D3C39CDB2EC}">
      <dsp:nvSpPr>
        <dsp:cNvPr id="0" name=""/>
        <dsp:cNvSpPr/>
      </dsp:nvSpPr>
      <dsp:spPr>
        <a:xfrm>
          <a:off x="290997" y="3825750"/>
          <a:ext cx="529086" cy="5290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53BDEF-B1DD-47A2-A616-C3986D106A27}">
      <dsp:nvSpPr>
        <dsp:cNvPr id="0" name=""/>
        <dsp:cNvSpPr/>
      </dsp:nvSpPr>
      <dsp:spPr>
        <a:xfrm>
          <a:off x="1111081" y="3609305"/>
          <a:ext cx="5356785" cy="9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09" tIns="101809" rIns="101809" bIns="101809" numCol="1" spcCol="1270" anchor="ctr" anchorCtr="0">
          <a:noAutofit/>
        </a:bodyPr>
        <a:lstStyle/>
        <a:p>
          <a:pPr marL="0" lvl="0" indent="0" algn="l" defTabSz="1066800">
            <a:lnSpc>
              <a:spcPct val="100000"/>
            </a:lnSpc>
            <a:spcBef>
              <a:spcPct val="0"/>
            </a:spcBef>
            <a:spcAft>
              <a:spcPct val="35000"/>
            </a:spcAft>
            <a:buNone/>
          </a:pPr>
          <a:r>
            <a:rPr lang="fr-FR" sz="2400" b="1" kern="1200" dirty="0"/>
            <a:t>Formation de moniteur a l </a:t>
          </a:r>
          <a:r>
            <a:rPr lang="fr-FR" sz="2400" b="1" kern="1200" dirty="0">
              <a:latin typeface="Calibri Light" panose="020F0302020204030204"/>
            </a:rPr>
            <a:t>'accueil</a:t>
          </a:r>
          <a:r>
            <a:rPr lang="fr-FR" sz="2400" b="1" kern="1200" dirty="0"/>
            <a:t> du "Sport sur ordonnance</a:t>
          </a:r>
          <a:r>
            <a:rPr lang="fr-FR" sz="1700" b="1" kern="1200" dirty="0"/>
            <a:t>"</a:t>
          </a:r>
          <a:endParaRPr lang="en-US" sz="1700" b="1" kern="1200" dirty="0"/>
        </a:p>
      </dsp:txBody>
      <dsp:txXfrm>
        <a:off x="1111081" y="3609305"/>
        <a:ext cx="5356785" cy="961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7086E-2DE3-455E-BEEC-054B275BD389}">
      <dsp:nvSpPr>
        <dsp:cNvPr id="0" name=""/>
        <dsp:cNvSpPr/>
      </dsp:nvSpPr>
      <dsp:spPr>
        <a:xfrm>
          <a:off x="0" y="8580"/>
          <a:ext cx="8849536" cy="15397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Inciter les moniteurs de club  à venir se former  pour obtenir la qualification pour répondre au sport sur ordonnance</a:t>
          </a:r>
          <a:endParaRPr lang="en-US" sz="2800" kern="1200" dirty="0"/>
        </a:p>
      </dsp:txBody>
      <dsp:txXfrm>
        <a:off x="75163" y="83743"/>
        <a:ext cx="8699210" cy="1389393"/>
      </dsp:txXfrm>
    </dsp:sp>
    <dsp:sp modelId="{243057F2-1DF3-44E2-AAC0-A050A984890F}">
      <dsp:nvSpPr>
        <dsp:cNvPr id="0" name=""/>
        <dsp:cNvSpPr/>
      </dsp:nvSpPr>
      <dsp:spPr>
        <a:xfrm>
          <a:off x="0" y="1628940"/>
          <a:ext cx="8849536" cy="15397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Accueillir une nouvelle population ( pour certain fréquente déjà sans le dire)</a:t>
          </a:r>
          <a:endParaRPr lang="en-US" sz="2800" kern="1200"/>
        </a:p>
      </dsp:txBody>
      <dsp:txXfrm>
        <a:off x="75163" y="1704103"/>
        <a:ext cx="8699210" cy="1389393"/>
      </dsp:txXfrm>
    </dsp:sp>
    <dsp:sp modelId="{F99D98B0-FFDF-4052-94F1-1A02E28BAD64}">
      <dsp:nvSpPr>
        <dsp:cNvPr id="0" name=""/>
        <dsp:cNvSpPr/>
      </dsp:nvSpPr>
      <dsp:spPr>
        <a:xfrm>
          <a:off x="0" y="3249300"/>
          <a:ext cx="8849536" cy="15397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Développer la prise en charge adapter selon l'intérêt humain de chaque club pour tel ou tel pathologie</a:t>
          </a:r>
          <a:endParaRPr lang="en-US" sz="2800" kern="1200"/>
        </a:p>
      </dsp:txBody>
      <dsp:txXfrm>
        <a:off x="75163" y="3324463"/>
        <a:ext cx="8699210" cy="138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03.03.2023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03.03.2023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03.03.2023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3/3/2023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‹N°›</a:t>
            </a:fld>
            <a:endParaRPr lang="en-US"/>
          </a:p>
        </p:txBody>
      </p:sp>
    </p:spTree>
    <p:extLst>
      <p:ext uri="{BB962C8B-B14F-4D97-AF65-F5344CB8AC3E}">
        <p14:creationId xmlns:p14="http://schemas.microsoft.com/office/powerpoint/2010/main" val="121101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03.03.2023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03.03.2023</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03.03.2023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03.03.2023</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03.03.2023</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03.03.2023</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03.03.2023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03.03.2023</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03.03.2023</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3/3/2023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‹N°›</a:t>
            </a:fld>
            <a:endParaRPr lang="en-US" sz="1000" dirty="0"/>
          </a:p>
        </p:txBody>
      </p:sp>
    </p:spTree>
    <p:extLst>
      <p:ext uri="{BB962C8B-B14F-4D97-AF65-F5344CB8AC3E}">
        <p14:creationId xmlns:p14="http://schemas.microsoft.com/office/powerpoint/2010/main" val="932083336"/>
      </p:ext>
    </p:extLst>
  </p:cSld>
  <p:clrMap bg1="dk1" tx1="lt1" bg2="dk2" tx2="lt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965200" y="1383528"/>
            <a:ext cx="5925989" cy="3167510"/>
          </a:xfrm>
        </p:spPr>
        <p:txBody>
          <a:bodyPr anchor="b">
            <a:normAutofit/>
          </a:bodyPr>
          <a:lstStyle/>
          <a:p>
            <a:pPr algn="r"/>
            <a:r>
              <a:rPr lang="de-DE" sz="6700" b="1" u="sng" dirty="0">
                <a:cs typeface="Calibri Light"/>
              </a:rPr>
              <a:t>Le Risque Cardio-vasculaire</a:t>
            </a:r>
          </a:p>
        </p:txBody>
      </p:sp>
      <p:sp>
        <p:nvSpPr>
          <p:cNvPr id="3" name="Sous-titre 2"/>
          <p:cNvSpPr>
            <a:spLocks noGrp="1"/>
          </p:cNvSpPr>
          <p:nvPr>
            <p:ph type="subTitle" idx="1"/>
          </p:nvPr>
        </p:nvSpPr>
        <p:spPr>
          <a:xfrm>
            <a:off x="965201" y="4582814"/>
            <a:ext cx="5925987" cy="1312657"/>
          </a:xfrm>
        </p:spPr>
        <p:txBody>
          <a:bodyPr vert="horz" lIns="91440" tIns="45720" rIns="91440" bIns="45720" rtlCol="0" anchor="t">
            <a:normAutofit/>
          </a:bodyPr>
          <a:lstStyle/>
          <a:p>
            <a:pPr algn="r"/>
            <a:r>
              <a:rPr lang="de-DE" dirty="0">
                <a:cs typeface="Calibri"/>
              </a:rPr>
              <a:t>Cela n‘ arrive pas qu‘aux autres!</a:t>
            </a:r>
          </a:p>
        </p:txBody>
      </p:sp>
      <p:pic>
        <p:nvPicPr>
          <p:cNvPr id="4" name="Image 4" descr="Une image contenant texte, clipart&#10;&#10;Description générée automatiquement">
            <a:extLst>
              <a:ext uri="{FF2B5EF4-FFF2-40B4-BE49-F238E27FC236}">
                <a16:creationId xmlns:a16="http://schemas.microsoft.com/office/drawing/2014/main" id="{4D464F84-2896-4D6E-AB4E-166644E9EF58}"/>
              </a:ext>
            </a:extLst>
          </p:cNvPr>
          <p:cNvPicPr>
            <a:picLocks noChangeAspect="1"/>
          </p:cNvPicPr>
          <p:nvPr/>
        </p:nvPicPr>
        <p:blipFill>
          <a:blip r:embed="rId2"/>
          <a:stretch>
            <a:fillRect/>
          </a:stretch>
        </p:blipFill>
        <p:spPr>
          <a:xfrm>
            <a:off x="7532962" y="2322053"/>
            <a:ext cx="2621772" cy="2264257"/>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77348D-2DE6-46D4-BA18-368677425288}"/>
              </a:ext>
            </a:extLst>
          </p:cNvPr>
          <p:cNvSpPr>
            <a:spLocks noGrp="1"/>
          </p:cNvSpPr>
          <p:nvPr>
            <p:ph type="title"/>
          </p:nvPr>
        </p:nvSpPr>
        <p:spPr>
          <a:xfrm>
            <a:off x="965199" y="0"/>
            <a:ext cx="5130795" cy="2313295"/>
          </a:xfrm>
        </p:spPr>
        <p:txBody>
          <a:bodyPr>
            <a:normAutofit/>
          </a:bodyPr>
          <a:lstStyle/>
          <a:p>
            <a:r>
              <a:rPr lang="fr-FR" sz="4000" b="1" dirty="0">
                <a:cs typeface="Calibri Light"/>
              </a:rPr>
              <a:t>Facteurs de risque modifiables </a:t>
            </a:r>
          </a:p>
        </p:txBody>
      </p:sp>
      <p:sp>
        <p:nvSpPr>
          <p:cNvPr id="13" name="Content Placeholder 13">
            <a:extLst>
              <a:ext uri="{FF2B5EF4-FFF2-40B4-BE49-F238E27FC236}">
                <a16:creationId xmlns:a16="http://schemas.microsoft.com/office/drawing/2014/main" id="{C5988D20-3959-4BFF-BD76-BC8C7D7B7F27}"/>
              </a:ext>
            </a:extLst>
          </p:cNvPr>
          <p:cNvSpPr>
            <a:spLocks noGrp="1"/>
          </p:cNvSpPr>
          <p:nvPr>
            <p:ph idx="1"/>
          </p:nvPr>
        </p:nvSpPr>
        <p:spPr>
          <a:xfrm>
            <a:off x="496823" y="2151529"/>
            <a:ext cx="5130795" cy="4464424"/>
          </a:xfrm>
        </p:spPr>
        <p:txBody>
          <a:bodyPr vert="horz" lIns="91440" tIns="45720" rIns="91440" bIns="45720" rtlCol="0">
            <a:normAutofit lnSpcReduction="10000"/>
          </a:bodyPr>
          <a:lstStyle/>
          <a:p>
            <a:r>
              <a:rPr lang="en-US" dirty="0">
                <a:solidFill>
                  <a:srgbClr val="FF0000"/>
                </a:solidFill>
                <a:cs typeface="Calibri"/>
              </a:rPr>
              <a:t>Tabagisme: </a:t>
            </a:r>
            <a:r>
              <a:rPr lang="en-US" dirty="0">
                <a:cs typeface="Calibri"/>
              </a:rPr>
              <a:t>Facteur de risque majeur  risque  accrue  Avant et après l 'effort</a:t>
            </a:r>
            <a:endParaRPr lang="en-US" dirty="0"/>
          </a:p>
          <a:p>
            <a:r>
              <a:rPr lang="en-US" dirty="0">
                <a:solidFill>
                  <a:srgbClr val="FF0000"/>
                </a:solidFill>
                <a:cs typeface="Calibri"/>
              </a:rPr>
              <a:t>HTA:  </a:t>
            </a:r>
            <a:r>
              <a:rPr lang="en-US" dirty="0">
                <a:cs typeface="Calibri"/>
              </a:rPr>
              <a:t>&gt;130/80</a:t>
            </a:r>
          </a:p>
          <a:p>
            <a:r>
              <a:rPr lang="en-US" dirty="0">
                <a:solidFill>
                  <a:srgbClr val="FF0000"/>
                </a:solidFill>
                <a:cs typeface="Calibri"/>
              </a:rPr>
              <a:t>Hypercholesterolemie</a:t>
            </a:r>
            <a:r>
              <a:rPr lang="en-US" dirty="0">
                <a:cs typeface="Calibri"/>
              </a:rPr>
              <a:t>: </a:t>
            </a:r>
          </a:p>
          <a:p>
            <a:r>
              <a:rPr lang="en-US" dirty="0">
                <a:solidFill>
                  <a:srgbClr val="FF0000"/>
                </a:solidFill>
                <a:cs typeface="Calibri"/>
              </a:rPr>
              <a:t>Surpoids</a:t>
            </a:r>
            <a:r>
              <a:rPr lang="en-US" dirty="0">
                <a:cs typeface="Calibri"/>
              </a:rPr>
              <a:t> :IMC Poids/ taille au carré </a:t>
            </a:r>
            <a:r>
              <a:rPr lang="en-US" u="sng" dirty="0">
                <a:cs typeface="Calibri"/>
              </a:rPr>
              <a:t>tour de taille+++</a:t>
            </a:r>
          </a:p>
          <a:p>
            <a:r>
              <a:rPr lang="en-US" dirty="0">
                <a:solidFill>
                  <a:srgbClr val="FF0000"/>
                </a:solidFill>
                <a:cs typeface="Calibri"/>
              </a:rPr>
              <a:t>Diabetes</a:t>
            </a:r>
            <a:r>
              <a:rPr lang="en-US" dirty="0">
                <a:cs typeface="Calibri"/>
              </a:rPr>
              <a:t> : </a:t>
            </a:r>
            <a:r>
              <a:rPr lang="en-US" dirty="0" err="1">
                <a:cs typeface="Calibri"/>
              </a:rPr>
              <a:t>Glycémie</a:t>
            </a:r>
            <a:r>
              <a:rPr lang="en-US" dirty="0">
                <a:cs typeface="Calibri"/>
              </a:rPr>
              <a:t> &gt;1.26g/l</a:t>
            </a:r>
          </a:p>
          <a:p>
            <a:r>
              <a:rPr lang="en-US" dirty="0">
                <a:solidFill>
                  <a:srgbClr val="FF0000"/>
                </a:solidFill>
                <a:cs typeface="Calibri"/>
              </a:rPr>
              <a:t>Alcool</a:t>
            </a:r>
          </a:p>
          <a:p>
            <a:pPr marL="0" indent="0">
              <a:buNone/>
            </a:pPr>
            <a:r>
              <a:rPr lang="en-US" sz="2400" dirty="0">
                <a:cs typeface="Calibri"/>
              </a:rPr>
              <a:t>                        </a:t>
            </a:r>
          </a:p>
        </p:txBody>
      </p:sp>
      <p:sp>
        <p:nvSpPr>
          <p:cNvPr id="86" name="Freeform: Shape 85">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5" descr="Une image contenant texte, clipart&#10;&#10;Description générée automatiquement">
            <a:extLst>
              <a:ext uri="{FF2B5EF4-FFF2-40B4-BE49-F238E27FC236}">
                <a16:creationId xmlns:a16="http://schemas.microsoft.com/office/drawing/2014/main" id="{7C81BADF-8E2F-4C60-A1BB-7515A2ED2D77}"/>
              </a:ext>
            </a:extLst>
          </p:cNvPr>
          <p:cNvPicPr>
            <a:picLocks noChangeAspect="1"/>
          </p:cNvPicPr>
          <p:nvPr/>
        </p:nvPicPr>
        <p:blipFill rotWithShape="1">
          <a:blip r:embed="rId2"/>
          <a:srcRect l="1809" r="624" b="-1"/>
          <a:stretch/>
        </p:blipFill>
        <p:spPr>
          <a:xfrm>
            <a:off x="7535330" y="2290176"/>
            <a:ext cx="3217333" cy="2847921"/>
          </a:xfrm>
          <a:prstGeom prst="rect">
            <a:avLst/>
          </a:prstGeom>
        </p:spPr>
      </p:pic>
    </p:spTree>
    <p:extLst>
      <p:ext uri="{BB962C8B-B14F-4D97-AF65-F5344CB8AC3E}">
        <p14:creationId xmlns:p14="http://schemas.microsoft.com/office/powerpoint/2010/main" val="44616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7917A9-7652-4AE5-A980-9D811431F211}"/>
              </a:ext>
            </a:extLst>
          </p:cNvPr>
          <p:cNvSpPr>
            <a:spLocks noGrp="1"/>
          </p:cNvSpPr>
          <p:nvPr>
            <p:ph type="title"/>
          </p:nvPr>
        </p:nvSpPr>
        <p:spPr>
          <a:xfrm>
            <a:off x="965199" y="851517"/>
            <a:ext cx="5130795" cy="1461778"/>
          </a:xfrm>
        </p:spPr>
        <p:txBody>
          <a:bodyPr>
            <a:normAutofit/>
          </a:bodyPr>
          <a:lstStyle/>
          <a:p>
            <a:r>
              <a:rPr lang="fr-FR" sz="3700" b="1">
                <a:cs typeface="Calibri Light"/>
              </a:rPr>
              <a:t>Facteurs de risques inhérents au mode de vie</a:t>
            </a:r>
          </a:p>
        </p:txBody>
      </p:sp>
      <p:sp>
        <p:nvSpPr>
          <p:cNvPr id="117" name="Freeform: Shape 11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0" name="Image 100" descr="Une image contenant texte, clipart&#10;&#10;Description générée automatiquement">
            <a:extLst>
              <a:ext uri="{FF2B5EF4-FFF2-40B4-BE49-F238E27FC236}">
                <a16:creationId xmlns:a16="http://schemas.microsoft.com/office/drawing/2014/main" id="{7DB10F7F-C6D2-4DA1-8D40-7C56D990AD03}"/>
              </a:ext>
            </a:extLst>
          </p:cNvPr>
          <p:cNvPicPr>
            <a:picLocks noChangeAspect="1"/>
          </p:cNvPicPr>
          <p:nvPr/>
        </p:nvPicPr>
        <p:blipFill>
          <a:blip r:embed="rId2"/>
          <a:stretch>
            <a:fillRect/>
          </a:stretch>
        </p:blipFill>
        <p:spPr>
          <a:xfrm>
            <a:off x="7535330" y="2324834"/>
            <a:ext cx="3217333" cy="2778605"/>
          </a:xfrm>
          <a:prstGeom prst="rect">
            <a:avLst/>
          </a:prstGeom>
        </p:spPr>
      </p:pic>
      <p:graphicFrame>
        <p:nvGraphicFramePr>
          <p:cNvPr id="5" name="Espace réservé du contenu 2">
            <a:extLst>
              <a:ext uri="{FF2B5EF4-FFF2-40B4-BE49-F238E27FC236}">
                <a16:creationId xmlns:a16="http://schemas.microsoft.com/office/drawing/2014/main" id="{10707903-6BFB-4AA8-AE06-F7B762DA4EF9}"/>
              </a:ext>
            </a:extLst>
          </p:cNvPr>
          <p:cNvGraphicFramePr>
            <a:graphicFrameLocks noGrp="1"/>
          </p:cNvGraphicFramePr>
          <p:nvPr>
            <p:ph idx="1"/>
            <p:extLst>
              <p:ext uri="{D42A27DB-BD31-4B8C-83A1-F6EECF244321}">
                <p14:modId xmlns:p14="http://schemas.microsoft.com/office/powerpoint/2010/main" val="2521271882"/>
              </p:ext>
            </p:extLst>
          </p:nvPr>
        </p:nvGraphicFramePr>
        <p:xfrm>
          <a:off x="965199" y="2324834"/>
          <a:ext cx="5627617" cy="4237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17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26E23-27D3-4F08-A655-FA7DD4B81DA0}"/>
              </a:ext>
            </a:extLst>
          </p:cNvPr>
          <p:cNvSpPr>
            <a:spLocks noGrp="1"/>
          </p:cNvSpPr>
          <p:nvPr>
            <p:ph type="title"/>
          </p:nvPr>
        </p:nvSpPr>
        <p:spPr>
          <a:xfrm flipV="1">
            <a:off x="648928" y="6192775"/>
            <a:ext cx="176982" cy="45719"/>
          </a:xfrm>
        </p:spPr>
        <p:txBody>
          <a:bodyPr>
            <a:noAutofit/>
          </a:bodyPr>
          <a:lstStyle/>
          <a:p>
            <a:endParaRPr lang="fr-FR" sz="3600" dirty="0"/>
          </a:p>
        </p:txBody>
      </p:sp>
      <p:sp>
        <p:nvSpPr>
          <p:cNvPr id="33" name="Rectangle 2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040"/>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00" descr="Une image contenant texte, clipart&#10;&#10;Description générée automatiquement">
            <a:extLst>
              <a:ext uri="{FF2B5EF4-FFF2-40B4-BE49-F238E27FC236}">
                <a16:creationId xmlns:a16="http://schemas.microsoft.com/office/drawing/2014/main" id="{2005A935-88EF-45FA-9E0D-BCF49FA933F9}"/>
              </a:ext>
            </a:extLst>
          </p:cNvPr>
          <p:cNvPicPr>
            <a:picLocks noChangeAspect="1"/>
          </p:cNvPicPr>
          <p:nvPr/>
        </p:nvPicPr>
        <p:blipFill rotWithShape="1">
          <a:blip r:embed="rId2"/>
          <a:srcRect l="158" r="159" b="1"/>
          <a:stretch/>
        </p:blipFill>
        <p:spPr>
          <a:xfrm>
            <a:off x="399511" y="4250354"/>
            <a:ext cx="3258089" cy="2955707"/>
          </a:xfrm>
          <a:prstGeom prst="rect">
            <a:avLst/>
          </a:prstGeom>
        </p:spPr>
      </p:pic>
      <p:pic>
        <p:nvPicPr>
          <p:cNvPr id="4" name="Espace réservé du contenu 3">
            <a:extLst>
              <a:ext uri="{FF2B5EF4-FFF2-40B4-BE49-F238E27FC236}">
                <a16:creationId xmlns:a16="http://schemas.microsoft.com/office/drawing/2014/main" id="{9084FBF1-CF37-49BE-8AC9-68A3DC7988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547"/>
          <a:stretch/>
        </p:blipFill>
        <p:spPr bwMode="auto">
          <a:xfrm>
            <a:off x="3611684" y="514137"/>
            <a:ext cx="12521379" cy="6953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D0B14682-19BC-482E-9284-743F523962D5}"/>
              </a:ext>
            </a:extLst>
          </p:cNvPr>
          <p:cNvSpPr>
            <a:spLocks noGrp="1"/>
          </p:cNvSpPr>
          <p:nvPr>
            <p:ph idx="1"/>
          </p:nvPr>
        </p:nvSpPr>
        <p:spPr>
          <a:xfrm flipH="1" flipV="1">
            <a:off x="11746769" y="6343862"/>
            <a:ext cx="45719" cy="45719"/>
          </a:xfrm>
        </p:spPr>
        <p:txBody>
          <a:bodyPr anchor="ctr">
            <a:normAutofit fontScale="25000" lnSpcReduction="20000"/>
          </a:bodyPr>
          <a:lstStyle/>
          <a:p>
            <a:endParaRPr lang="en-US" sz="2000" dirty="0"/>
          </a:p>
        </p:txBody>
      </p:sp>
      <p:pic>
        <p:nvPicPr>
          <p:cNvPr id="3" name="Image 100" descr="Une image contenant texte, clipart&#10;&#10;Description générée automatiquement">
            <a:extLst>
              <a:ext uri="{FF2B5EF4-FFF2-40B4-BE49-F238E27FC236}">
                <a16:creationId xmlns:a16="http://schemas.microsoft.com/office/drawing/2014/main" id="{CE2EF8E6-C572-DAD6-8488-1F3956BAD911}"/>
              </a:ext>
            </a:extLst>
          </p:cNvPr>
          <p:cNvPicPr>
            <a:picLocks noChangeAspect="1"/>
          </p:cNvPicPr>
          <p:nvPr/>
        </p:nvPicPr>
        <p:blipFill rotWithShape="1">
          <a:blip r:embed="rId2"/>
          <a:srcRect l="158" r="159" b="1"/>
          <a:stretch/>
        </p:blipFill>
        <p:spPr>
          <a:xfrm>
            <a:off x="353595" y="4250355"/>
            <a:ext cx="3258089" cy="2955707"/>
          </a:xfrm>
          <a:prstGeom prst="rect">
            <a:avLst/>
          </a:prstGeom>
        </p:spPr>
      </p:pic>
    </p:spTree>
    <p:extLst>
      <p:ext uri="{BB962C8B-B14F-4D97-AF65-F5344CB8AC3E}">
        <p14:creationId xmlns:p14="http://schemas.microsoft.com/office/powerpoint/2010/main" val="267010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7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89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 22" descr="Une image contenant texte, clipart&#10;&#10;Description générée automatiquement">
            <a:extLst>
              <a:ext uri="{FF2B5EF4-FFF2-40B4-BE49-F238E27FC236}">
                <a16:creationId xmlns:a16="http://schemas.microsoft.com/office/drawing/2014/main" id="{E60A2574-A308-4687-B15F-844C85604BF3}"/>
              </a:ext>
            </a:extLst>
          </p:cNvPr>
          <p:cNvPicPr>
            <a:picLocks noChangeAspect="1"/>
          </p:cNvPicPr>
          <p:nvPr/>
        </p:nvPicPr>
        <p:blipFill rotWithShape="1">
          <a:blip r:embed="rId2"/>
          <a:srcRect r="-2" b="1035"/>
          <a:stretch/>
        </p:blipFill>
        <p:spPr>
          <a:xfrm>
            <a:off x="764274" y="3796897"/>
            <a:ext cx="2938125" cy="2380065"/>
          </a:xfrm>
          <a:prstGeom prst="rect">
            <a:avLst/>
          </a:prstGeom>
        </p:spPr>
      </p:pic>
      <p:pic>
        <p:nvPicPr>
          <p:cNvPr id="7" name="Image 7">
            <a:extLst>
              <a:ext uri="{FF2B5EF4-FFF2-40B4-BE49-F238E27FC236}">
                <a16:creationId xmlns:a16="http://schemas.microsoft.com/office/drawing/2014/main" id="{06490276-5C4E-40FB-BAF9-1C44107043F7}"/>
              </a:ext>
            </a:extLst>
          </p:cNvPr>
          <p:cNvPicPr>
            <a:picLocks noChangeAspect="1"/>
          </p:cNvPicPr>
          <p:nvPr/>
        </p:nvPicPr>
        <p:blipFill rotWithShape="1">
          <a:blip r:embed="rId3"/>
          <a:srcRect l="22451" r="2494" b="3"/>
          <a:stretch/>
        </p:blipFill>
        <p:spPr>
          <a:xfrm>
            <a:off x="4027114" y="141458"/>
            <a:ext cx="8164886" cy="5265343"/>
          </a:xfrm>
          <a:prstGeom prst="rect">
            <a:avLst/>
          </a:prstGeom>
        </p:spPr>
      </p:pic>
      <p:sp>
        <p:nvSpPr>
          <p:cNvPr id="21" name="Content Placeholder 10">
            <a:extLst>
              <a:ext uri="{FF2B5EF4-FFF2-40B4-BE49-F238E27FC236}">
                <a16:creationId xmlns:a16="http://schemas.microsoft.com/office/drawing/2014/main" id="{C47111A6-599F-4717-A575-9DB24402E6B5}"/>
              </a:ext>
            </a:extLst>
          </p:cNvPr>
          <p:cNvSpPr>
            <a:spLocks noGrp="1"/>
          </p:cNvSpPr>
          <p:nvPr>
            <p:ph idx="1"/>
          </p:nvPr>
        </p:nvSpPr>
        <p:spPr>
          <a:xfrm>
            <a:off x="4038600" y="5406801"/>
            <a:ext cx="7188199" cy="770161"/>
          </a:xfrm>
        </p:spPr>
        <p:txBody>
          <a:bodyPr vert="horz" lIns="91440" tIns="45720" rIns="91440" bIns="45720" rtlCol="0">
            <a:normAutofit/>
          </a:bodyPr>
          <a:lstStyle/>
          <a:p>
            <a:r>
              <a:rPr lang="en-US" dirty="0">
                <a:cs typeface="Calibri"/>
              </a:rPr>
              <a:t>Les Facteurs de risque se </a:t>
            </a:r>
            <a:r>
              <a:rPr lang="en-US">
                <a:cs typeface="Calibri"/>
              </a:rPr>
              <a:t>cumulent</a:t>
            </a:r>
            <a:endParaRPr lang="en-US" dirty="0">
              <a:cs typeface="Calibri"/>
            </a:endParaRPr>
          </a:p>
        </p:txBody>
      </p:sp>
    </p:spTree>
    <p:extLst>
      <p:ext uri="{BB962C8B-B14F-4D97-AF65-F5344CB8AC3E}">
        <p14:creationId xmlns:p14="http://schemas.microsoft.com/office/powerpoint/2010/main" val="360571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8229D-64C6-47DE-A4BF-14473BD64110}"/>
              </a:ext>
            </a:extLst>
          </p:cNvPr>
          <p:cNvSpPr>
            <a:spLocks noGrp="1"/>
          </p:cNvSpPr>
          <p:nvPr>
            <p:ph type="title"/>
          </p:nvPr>
        </p:nvSpPr>
        <p:spPr>
          <a:xfrm flipV="1">
            <a:off x="838200" y="123556"/>
            <a:ext cx="10515600" cy="241569"/>
          </a:xfrm>
        </p:spPr>
        <p:txBody>
          <a:bodyPr>
            <a:normAutofit fontScale="90000"/>
          </a:bodyPr>
          <a:lstStyle/>
          <a:p>
            <a:endParaRPr lang="fr-FR" dirty="0">
              <a:cs typeface="Calibri Light"/>
            </a:endParaRPr>
          </a:p>
        </p:txBody>
      </p:sp>
      <p:pic>
        <p:nvPicPr>
          <p:cNvPr id="6" name="Image 5" descr="Une image contenant texte, clipart&#10;&#10;Description générée automatiquement">
            <a:extLst>
              <a:ext uri="{FF2B5EF4-FFF2-40B4-BE49-F238E27FC236}">
                <a16:creationId xmlns:a16="http://schemas.microsoft.com/office/drawing/2014/main" id="{1DA6F86D-E7E3-428E-A5CB-2238978A724D}"/>
              </a:ext>
            </a:extLst>
          </p:cNvPr>
          <p:cNvPicPr>
            <a:picLocks noChangeAspect="1"/>
          </p:cNvPicPr>
          <p:nvPr/>
        </p:nvPicPr>
        <p:blipFill>
          <a:blip r:embed="rId2"/>
          <a:stretch>
            <a:fillRect/>
          </a:stretch>
        </p:blipFill>
        <p:spPr>
          <a:xfrm>
            <a:off x="9161105" y="219075"/>
            <a:ext cx="1490319" cy="1169134"/>
          </a:xfrm>
          <a:prstGeom prst="rect">
            <a:avLst/>
          </a:prstGeom>
        </p:spPr>
      </p:pic>
      <p:pic>
        <p:nvPicPr>
          <p:cNvPr id="8" name="Espace réservé du contenu 7">
            <a:extLst>
              <a:ext uri="{FF2B5EF4-FFF2-40B4-BE49-F238E27FC236}">
                <a16:creationId xmlns:a16="http://schemas.microsoft.com/office/drawing/2014/main" id="{0FDB6BAC-18CD-661B-6FCE-FA9239AAFB9C}"/>
              </a:ext>
            </a:extLst>
          </p:cNvPr>
          <p:cNvPicPr>
            <a:picLocks noGrp="1" noChangeAspect="1"/>
          </p:cNvPicPr>
          <p:nvPr>
            <p:ph idx="1"/>
          </p:nvPr>
        </p:nvPicPr>
        <p:blipFill>
          <a:blip r:embed="rId3"/>
          <a:stretch>
            <a:fillRect/>
          </a:stretch>
        </p:blipFill>
        <p:spPr>
          <a:xfrm>
            <a:off x="365760" y="-117987"/>
            <a:ext cx="12022885" cy="6294950"/>
          </a:xfrm>
        </p:spPr>
      </p:pic>
    </p:spTree>
    <p:extLst>
      <p:ext uri="{BB962C8B-B14F-4D97-AF65-F5344CB8AC3E}">
        <p14:creationId xmlns:p14="http://schemas.microsoft.com/office/powerpoint/2010/main" val="204458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04019F-BE8E-F65B-86EF-BAFE2490D893}"/>
              </a:ext>
            </a:extLst>
          </p:cNvPr>
          <p:cNvSpPr>
            <a:spLocks noGrp="1"/>
          </p:cNvSpPr>
          <p:nvPr>
            <p:ph type="title"/>
          </p:nvPr>
        </p:nvSpPr>
        <p:spPr>
          <a:xfrm>
            <a:off x="838200" y="365125"/>
            <a:ext cx="10515600" cy="1325563"/>
          </a:xfrm>
        </p:spPr>
        <p:txBody>
          <a:bodyPr>
            <a:normAutofit/>
          </a:bodyPr>
          <a:lstStyle/>
          <a:p>
            <a:r>
              <a:rPr lang="fr-FR" sz="4200" dirty="0"/>
              <a:t>          Signes cliniques d alerte d’un </a:t>
            </a:r>
            <a:br>
              <a:rPr lang="fr-FR" sz="4200" dirty="0"/>
            </a:br>
            <a:r>
              <a:rPr lang="fr-FR" sz="4200" dirty="0"/>
              <a:t>           </a:t>
            </a:r>
            <a:r>
              <a:rPr lang="fr-FR" sz="4200" dirty="0" err="1"/>
              <a:t>Sd</a:t>
            </a:r>
            <a:r>
              <a:rPr lang="fr-FR" sz="4200" dirty="0"/>
              <a:t> Coronarien aigue débutant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D2ADFD00-1A0B-01E7-E062-E1BA1C97A1E9}"/>
              </a:ext>
            </a:extLst>
          </p:cNvPr>
          <p:cNvSpPr>
            <a:spLocks noGrp="1"/>
          </p:cNvSpPr>
          <p:nvPr>
            <p:ph idx="1"/>
          </p:nvPr>
        </p:nvSpPr>
        <p:spPr>
          <a:xfrm>
            <a:off x="838200" y="1929384"/>
            <a:ext cx="10515600" cy="4251960"/>
          </a:xfrm>
        </p:spPr>
        <p:txBody>
          <a:bodyPr>
            <a:noAutofit/>
          </a:bodyPr>
          <a:lstStyle/>
          <a:p>
            <a:r>
              <a:rPr lang="fr-FR" dirty="0"/>
              <a:t>Douleur thoracique à type de serrement en étau</a:t>
            </a:r>
          </a:p>
          <a:p>
            <a:r>
              <a:rPr lang="fr-FR" dirty="0"/>
              <a:t>Douleur :irradie vers la mâchoire, cou parfois douleur bras poignets épaules, dos</a:t>
            </a:r>
          </a:p>
          <a:p>
            <a:r>
              <a:rPr lang="fr-FR" dirty="0"/>
              <a:t>Vague sentiment d’inconfort thoracique</a:t>
            </a:r>
          </a:p>
          <a:p>
            <a:r>
              <a:rPr lang="fr-FR" dirty="0"/>
              <a:t>Essoufflement anormal ,</a:t>
            </a:r>
          </a:p>
          <a:p>
            <a:r>
              <a:rPr lang="fr-FR" dirty="0"/>
              <a:t>Fatigue inhabituelle (jambes coupées)</a:t>
            </a:r>
          </a:p>
          <a:p>
            <a:r>
              <a:rPr lang="fr-FR" dirty="0"/>
              <a:t>Nausée , douleur de l’estomac haute, vomissement</a:t>
            </a:r>
          </a:p>
          <a:p>
            <a:r>
              <a:rPr lang="fr-FR" dirty="0"/>
              <a:t>Vertiges</a:t>
            </a:r>
          </a:p>
          <a:p>
            <a:r>
              <a:rPr lang="fr-FR" dirty="0"/>
              <a:t>ANGOISSE</a:t>
            </a:r>
            <a:r>
              <a:rPr lang="fr-FR" b="1" dirty="0"/>
              <a:t>++ </a:t>
            </a:r>
            <a:r>
              <a:rPr lang="fr-FR" b="1" u="sng" dirty="0"/>
              <a:t>ça ne va pas!  </a:t>
            </a:r>
          </a:p>
        </p:txBody>
      </p:sp>
      <p:pic>
        <p:nvPicPr>
          <p:cNvPr id="4" name="Image 58" descr="Une image contenant texte, clipart&#10;&#10;Description générée automatiquement">
            <a:extLst>
              <a:ext uri="{FF2B5EF4-FFF2-40B4-BE49-F238E27FC236}">
                <a16:creationId xmlns:a16="http://schemas.microsoft.com/office/drawing/2014/main" id="{DDF6C2C7-DC45-E635-702E-4B61969121B7}"/>
              </a:ext>
            </a:extLst>
          </p:cNvPr>
          <p:cNvPicPr>
            <a:picLocks noChangeAspect="1"/>
          </p:cNvPicPr>
          <p:nvPr/>
        </p:nvPicPr>
        <p:blipFill>
          <a:blip r:embed="rId2"/>
          <a:stretch>
            <a:fillRect/>
          </a:stretch>
        </p:blipFill>
        <p:spPr>
          <a:xfrm>
            <a:off x="9178088" y="4798448"/>
            <a:ext cx="1728859" cy="1721224"/>
          </a:xfrm>
          <a:prstGeom prst="rect">
            <a:avLst/>
          </a:prstGeom>
        </p:spPr>
      </p:pic>
    </p:spTree>
    <p:extLst>
      <p:ext uri="{BB962C8B-B14F-4D97-AF65-F5344CB8AC3E}">
        <p14:creationId xmlns:p14="http://schemas.microsoft.com/office/powerpoint/2010/main" val="73698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02C66-4A24-B62C-2F7C-CEF72B5BB086}"/>
              </a:ext>
            </a:extLst>
          </p:cNvPr>
          <p:cNvSpPr>
            <a:spLocks noGrp="1"/>
          </p:cNvSpPr>
          <p:nvPr>
            <p:ph type="title"/>
          </p:nvPr>
        </p:nvSpPr>
        <p:spPr>
          <a:xfrm>
            <a:off x="838200" y="203201"/>
            <a:ext cx="10515600" cy="1262742"/>
          </a:xfrm>
        </p:spPr>
        <p:txBody>
          <a:bodyPr/>
          <a:lstStyle/>
          <a:p>
            <a:r>
              <a:rPr lang="fr-FR" dirty="0"/>
              <a:t>                  AVC les signes PRECURSEURS</a:t>
            </a:r>
          </a:p>
        </p:txBody>
      </p:sp>
      <p:sp>
        <p:nvSpPr>
          <p:cNvPr id="3" name="Espace réservé du contenu 2">
            <a:extLst>
              <a:ext uri="{FF2B5EF4-FFF2-40B4-BE49-F238E27FC236}">
                <a16:creationId xmlns:a16="http://schemas.microsoft.com/office/drawing/2014/main" id="{A481F448-A26B-4E1E-6F97-1AB2332C59C6}"/>
              </a:ext>
            </a:extLst>
          </p:cNvPr>
          <p:cNvSpPr>
            <a:spLocks noGrp="1"/>
          </p:cNvSpPr>
          <p:nvPr>
            <p:ph idx="1"/>
          </p:nvPr>
        </p:nvSpPr>
        <p:spPr>
          <a:xfrm>
            <a:off x="838200" y="1465943"/>
            <a:ext cx="10515600" cy="4711020"/>
          </a:xfrm>
        </p:spPr>
        <p:txBody>
          <a:bodyPr/>
          <a:lstStyle/>
          <a:p>
            <a:r>
              <a:rPr lang="fr-FR" dirty="0">
                <a:solidFill>
                  <a:srgbClr val="FF0000"/>
                </a:solidFill>
              </a:rPr>
              <a:t>V</a:t>
            </a:r>
            <a:r>
              <a:rPr lang="fr-FR" dirty="0"/>
              <a:t> Visage:  Déformation partielle, Asymétrie, relâchement du bord de lèvre</a:t>
            </a:r>
          </a:p>
          <a:p>
            <a:endParaRPr lang="fr-FR" dirty="0"/>
          </a:p>
          <a:p>
            <a:r>
              <a:rPr lang="fr-FR" dirty="0">
                <a:solidFill>
                  <a:srgbClr val="FF0000"/>
                </a:solidFill>
              </a:rPr>
              <a:t>I</a:t>
            </a:r>
            <a:r>
              <a:rPr lang="fr-FR" dirty="0"/>
              <a:t> Inertie d’un membre :engourdissement, perte de sensibilité,                           perte de l équilibre ,paralysie partielle ou transitoire</a:t>
            </a:r>
          </a:p>
          <a:p>
            <a:endParaRPr lang="fr-FR" dirty="0"/>
          </a:p>
          <a:p>
            <a:r>
              <a:rPr lang="fr-FR" dirty="0">
                <a:solidFill>
                  <a:srgbClr val="FF0000"/>
                </a:solidFill>
              </a:rPr>
              <a:t>T</a:t>
            </a:r>
            <a:r>
              <a:rPr lang="fr-FR" dirty="0"/>
              <a:t> Trouble de la parole …., de la vision…. Mal de crâne  </a:t>
            </a:r>
          </a:p>
          <a:p>
            <a:endParaRPr lang="fr-FR" dirty="0"/>
          </a:p>
          <a:p>
            <a:r>
              <a:rPr lang="fr-FR" dirty="0">
                <a:solidFill>
                  <a:srgbClr val="FF0000"/>
                </a:solidFill>
              </a:rPr>
              <a:t>E</a:t>
            </a:r>
            <a:r>
              <a:rPr lang="fr-FR" dirty="0"/>
              <a:t> En urgence 15</a:t>
            </a:r>
          </a:p>
        </p:txBody>
      </p:sp>
      <p:pic>
        <p:nvPicPr>
          <p:cNvPr id="4" name="Image 58" descr="Une image contenant texte, clipart&#10;&#10;Description générée automatiquement">
            <a:extLst>
              <a:ext uri="{FF2B5EF4-FFF2-40B4-BE49-F238E27FC236}">
                <a16:creationId xmlns:a16="http://schemas.microsoft.com/office/drawing/2014/main" id="{D62D9299-570C-2E2B-9C59-2F981995AD12}"/>
              </a:ext>
            </a:extLst>
          </p:cNvPr>
          <p:cNvPicPr>
            <a:picLocks noChangeAspect="1"/>
          </p:cNvPicPr>
          <p:nvPr/>
        </p:nvPicPr>
        <p:blipFill>
          <a:blip r:embed="rId2"/>
          <a:stretch>
            <a:fillRect/>
          </a:stretch>
        </p:blipFill>
        <p:spPr>
          <a:xfrm>
            <a:off x="9053079" y="4455739"/>
            <a:ext cx="1728859" cy="1721224"/>
          </a:xfrm>
          <a:prstGeom prst="rect">
            <a:avLst/>
          </a:prstGeom>
        </p:spPr>
      </p:pic>
    </p:spTree>
    <p:extLst>
      <p:ext uri="{BB962C8B-B14F-4D97-AF65-F5344CB8AC3E}">
        <p14:creationId xmlns:p14="http://schemas.microsoft.com/office/powerpoint/2010/main" val="355996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A62D6-0DC0-4862-8009-06291E7DDE69}"/>
              </a:ext>
            </a:extLst>
          </p:cNvPr>
          <p:cNvSpPr>
            <a:spLocks noGrp="1"/>
          </p:cNvSpPr>
          <p:nvPr>
            <p:ph type="title"/>
          </p:nvPr>
        </p:nvSpPr>
        <p:spPr>
          <a:xfrm>
            <a:off x="1571811" y="950259"/>
            <a:ext cx="9122584" cy="1533262"/>
          </a:xfrm>
        </p:spPr>
        <p:txBody>
          <a:bodyPr>
            <a:normAutofit/>
          </a:bodyPr>
          <a:lstStyle/>
          <a:p>
            <a:r>
              <a:rPr lang="fr-FR" sz="4100" b="1" dirty="0">
                <a:cs typeface="Calibri Light"/>
              </a:rPr>
              <a:t>Comment conserver les bénéfices de l'exercice Physique et réduire le risque CV?</a:t>
            </a:r>
          </a:p>
        </p:txBody>
      </p:sp>
      <p:sp>
        <p:nvSpPr>
          <p:cNvPr id="3" name="Espace réservé du contenu 2">
            <a:extLst>
              <a:ext uri="{FF2B5EF4-FFF2-40B4-BE49-F238E27FC236}">
                <a16:creationId xmlns:a16="http://schemas.microsoft.com/office/drawing/2014/main" id="{77CCAEA3-1016-42E2-9CF6-51E76DFD93C7}"/>
              </a:ext>
            </a:extLst>
          </p:cNvPr>
          <p:cNvSpPr>
            <a:spLocks noGrp="1"/>
          </p:cNvSpPr>
          <p:nvPr>
            <p:ph idx="1"/>
          </p:nvPr>
        </p:nvSpPr>
        <p:spPr>
          <a:xfrm>
            <a:off x="1326776" y="2191121"/>
            <a:ext cx="6311153" cy="4666879"/>
          </a:xfrm>
        </p:spPr>
        <p:txBody>
          <a:bodyPr vert="horz" lIns="91440" tIns="45720" rIns="91440" bIns="45720" rtlCol="0">
            <a:normAutofit/>
          </a:bodyPr>
          <a:lstStyle/>
          <a:p>
            <a:endParaRPr lang="fr-FR" sz="1600" dirty="0">
              <a:cs typeface="Calibri"/>
            </a:endParaRPr>
          </a:p>
          <a:p>
            <a:r>
              <a:rPr lang="fr-FR" sz="2000" dirty="0">
                <a:cs typeface="Calibri"/>
              </a:rPr>
              <a:t>Rouler raisonnablement et</a:t>
            </a:r>
            <a:r>
              <a:rPr lang="fr-FR" sz="2000" b="1" dirty="0">
                <a:cs typeface="Calibri"/>
              </a:rPr>
              <a:t> régulièrement</a:t>
            </a:r>
            <a:r>
              <a:rPr lang="fr-FR" sz="2000" dirty="0">
                <a:cs typeface="Calibri"/>
              </a:rPr>
              <a:t>: En fonction de son âge et de ses facteurs de risque. Savoir utiliser un cardiofréquencemètre et connaître sa FC max et  les différentes zones de fréquence utiles.SI on ne roule qu'au "feeling" être capable de parler en roulant</a:t>
            </a:r>
          </a:p>
          <a:p>
            <a:endParaRPr lang="fr-FR" sz="2000" dirty="0">
              <a:cs typeface="Calibri"/>
            </a:endParaRPr>
          </a:p>
          <a:p>
            <a:r>
              <a:rPr lang="fr-FR" dirty="0">
                <a:cs typeface="Calibri"/>
              </a:rPr>
              <a:t>Savoir réagir: Gestes qui sauvent(PSC1)</a:t>
            </a:r>
          </a:p>
          <a:p>
            <a:endParaRPr lang="fr-FR" dirty="0">
              <a:cs typeface="Calibri"/>
            </a:endParaRPr>
          </a:p>
          <a:p>
            <a:r>
              <a:rPr lang="fr-FR" sz="2000" dirty="0">
                <a:cs typeface="Calibri"/>
              </a:rPr>
              <a:t>Surveillance régulière </a:t>
            </a:r>
            <a:r>
              <a:rPr lang="fr-FR" sz="2000" b="1" dirty="0">
                <a:cs typeface="Calibri"/>
              </a:rPr>
              <a:t>médicale</a:t>
            </a:r>
            <a:r>
              <a:rPr lang="fr-FR" sz="2000" dirty="0">
                <a:cs typeface="Calibri"/>
              </a:rPr>
              <a:t>:  Après 50 ans bilan  cardiologique et épreuve d'effort si nécessaire </a:t>
            </a:r>
          </a:p>
        </p:txBody>
      </p:sp>
      <p:sp>
        <p:nvSpPr>
          <p:cNvPr id="58"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60"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Image 5" descr="Une image contenant texte, clipart&#10;&#10;Description générée automatiquement">
            <a:extLst>
              <a:ext uri="{FF2B5EF4-FFF2-40B4-BE49-F238E27FC236}">
                <a16:creationId xmlns:a16="http://schemas.microsoft.com/office/drawing/2014/main" id="{585EDF61-56FD-43B2-8CD7-E4D7E352F5A2}"/>
              </a:ext>
            </a:extLst>
          </p:cNvPr>
          <p:cNvPicPr>
            <a:picLocks noChangeAspect="1"/>
          </p:cNvPicPr>
          <p:nvPr/>
        </p:nvPicPr>
        <p:blipFill>
          <a:blip r:embed="rId2"/>
          <a:stretch>
            <a:fillRect/>
          </a:stretch>
        </p:blipFill>
        <p:spPr>
          <a:xfrm>
            <a:off x="8152644" y="3191551"/>
            <a:ext cx="2541068" cy="2194559"/>
          </a:xfrm>
          <a:prstGeom prst="rect">
            <a:avLst/>
          </a:prstGeom>
        </p:spPr>
      </p:pic>
    </p:spTree>
    <p:extLst>
      <p:ext uri="{BB962C8B-B14F-4D97-AF65-F5344CB8AC3E}">
        <p14:creationId xmlns:p14="http://schemas.microsoft.com/office/powerpoint/2010/main" val="263500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DAC1B50-33C9-4706-8783-75CA2CE47E2D}"/>
              </a:ext>
            </a:extLst>
          </p:cNvPr>
          <p:cNvSpPr>
            <a:spLocks noGrp="1"/>
          </p:cNvSpPr>
          <p:nvPr>
            <p:ph type="title"/>
          </p:nvPr>
        </p:nvSpPr>
        <p:spPr>
          <a:xfrm>
            <a:off x="94786" y="2834268"/>
            <a:ext cx="4506821" cy="3397405"/>
          </a:xfrm>
        </p:spPr>
        <p:txBody>
          <a:bodyPr anchor="t">
            <a:normAutofit/>
          </a:bodyPr>
          <a:lstStyle/>
          <a:p>
            <a:r>
              <a:rPr lang="fr-FR" sz="4000" dirty="0">
                <a:solidFill>
                  <a:srgbClr val="FFFFFF"/>
                </a:solidFill>
                <a:cs typeface="Calibri Light"/>
              </a:rPr>
              <a:t>   </a:t>
            </a:r>
            <a:r>
              <a:rPr lang="fr-FR" sz="4000" dirty="0">
                <a:solidFill>
                  <a:srgbClr val="C00000"/>
                </a:solidFill>
                <a:cs typeface="Calibri Light"/>
              </a:rPr>
              <a:t>   </a:t>
            </a:r>
            <a:r>
              <a:rPr lang="fr-FR" sz="4000" b="1" dirty="0">
                <a:solidFill>
                  <a:srgbClr val="C00000"/>
                </a:solidFill>
                <a:cs typeface="Calibri Light"/>
              </a:rPr>
              <a:t>MAIS </a:t>
            </a:r>
            <a:br>
              <a:rPr lang="fr-FR" sz="4000" b="1" dirty="0">
                <a:solidFill>
                  <a:srgbClr val="C00000"/>
                </a:solidFill>
                <a:cs typeface="Calibri Light"/>
              </a:rPr>
            </a:br>
            <a:r>
              <a:rPr lang="fr-FR" sz="4000" b="1" dirty="0">
                <a:solidFill>
                  <a:srgbClr val="C00000"/>
                </a:solidFill>
                <a:cs typeface="Calibri Light"/>
              </a:rPr>
              <a:t>L'accident CV est-il un obstacle à  la pratique </a:t>
            </a:r>
            <a:br>
              <a:rPr lang="fr-FR" sz="4000" b="1" dirty="0">
                <a:solidFill>
                  <a:srgbClr val="C00000"/>
                </a:solidFill>
                <a:cs typeface="Calibri Light"/>
              </a:rPr>
            </a:br>
            <a:r>
              <a:rPr lang="fr-FR" sz="4000" b="1" dirty="0">
                <a:solidFill>
                  <a:srgbClr val="C00000"/>
                </a:solidFill>
                <a:cs typeface="Calibri Light"/>
              </a:rPr>
              <a:t> </a:t>
            </a:r>
            <a:r>
              <a:rPr lang="fr-FR" sz="4800" b="1" dirty="0">
                <a:solidFill>
                  <a:srgbClr val="C00000"/>
                </a:solidFill>
                <a:cs typeface="Calibri Light"/>
              </a:rPr>
              <a:t>cycliste?</a:t>
            </a:r>
          </a:p>
        </p:txBody>
      </p:sp>
      <p:sp>
        <p:nvSpPr>
          <p:cNvPr id="3" name="Espace réservé du contenu 2">
            <a:extLst>
              <a:ext uri="{FF2B5EF4-FFF2-40B4-BE49-F238E27FC236}">
                <a16:creationId xmlns:a16="http://schemas.microsoft.com/office/drawing/2014/main" id="{98DBE31A-30FC-4877-BA1C-7CD079C8F7C4}"/>
              </a:ext>
            </a:extLst>
          </p:cNvPr>
          <p:cNvSpPr>
            <a:spLocks noGrp="1"/>
          </p:cNvSpPr>
          <p:nvPr>
            <p:ph sz="half" idx="1"/>
          </p:nvPr>
        </p:nvSpPr>
        <p:spPr>
          <a:xfrm>
            <a:off x="4380855" y="1412489"/>
            <a:ext cx="2795381" cy="4363844"/>
          </a:xfrm>
        </p:spPr>
        <p:txBody>
          <a:bodyPr vert="horz" lIns="91440" tIns="45720" rIns="91440" bIns="45720" rtlCol="0" anchor="t">
            <a:normAutofit fontScale="92500" lnSpcReduction="10000"/>
          </a:bodyPr>
          <a:lstStyle/>
          <a:p>
            <a:r>
              <a:rPr lang="fr-FR" sz="2400" dirty="0">
                <a:cs typeface="Calibri"/>
              </a:rPr>
              <a:t>Après Angioplastie (STENT...)</a:t>
            </a:r>
          </a:p>
          <a:p>
            <a:r>
              <a:rPr lang="fr-FR" sz="2400" dirty="0">
                <a:cs typeface="Calibri"/>
              </a:rPr>
              <a:t>Après un Infarctus du myocarde</a:t>
            </a:r>
          </a:p>
          <a:p>
            <a:r>
              <a:rPr lang="fr-FR" sz="2400" dirty="0">
                <a:cs typeface="Calibri"/>
              </a:rPr>
              <a:t>Après chirurgie cardiaque (pontage coronarien, pose d'une valve cardiaque...)</a:t>
            </a:r>
          </a:p>
          <a:p>
            <a:endParaRPr lang="fr-FR" sz="2000" dirty="0">
              <a:cs typeface="Calibri"/>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0E59A5F1-58D9-4B72-B025-26237C3FBD48}"/>
              </a:ext>
            </a:extLst>
          </p:cNvPr>
          <p:cNvSpPr>
            <a:spLocks noGrp="1"/>
          </p:cNvSpPr>
          <p:nvPr>
            <p:ph sz="half" idx="2"/>
          </p:nvPr>
        </p:nvSpPr>
        <p:spPr>
          <a:xfrm>
            <a:off x="8014849" y="2304586"/>
            <a:ext cx="4071212" cy="2616821"/>
          </a:xfrm>
        </p:spPr>
        <p:txBody>
          <a:bodyPr vert="horz" lIns="91440" tIns="45720" rIns="91440" bIns="45720" rtlCol="0" anchor="t">
            <a:normAutofit fontScale="92500" lnSpcReduction="10000"/>
          </a:bodyPr>
          <a:lstStyle/>
          <a:p>
            <a:r>
              <a:rPr lang="fr-FR" sz="3200" b="1" dirty="0">
                <a:solidFill>
                  <a:srgbClr val="FF0000"/>
                </a:solidFill>
                <a:cs typeface="Calibri"/>
              </a:rPr>
              <a:t>La reprise de l' activité physique préserve au mieux l'avenir du cardiaque</a:t>
            </a:r>
          </a:p>
          <a:p>
            <a:r>
              <a:rPr lang="fr-FR" sz="3200" b="1" u="sng" dirty="0">
                <a:solidFill>
                  <a:srgbClr val="FF0000"/>
                </a:solidFill>
                <a:cs typeface="Calibri"/>
              </a:rPr>
              <a:t>MAIS Pas n’importe comment</a:t>
            </a:r>
          </a:p>
          <a:p>
            <a:endParaRPr lang="fr-FR" sz="3200" b="1" dirty="0">
              <a:solidFill>
                <a:srgbClr val="FF0000"/>
              </a:solidFill>
              <a:cs typeface="Calibri"/>
            </a:endParaRPr>
          </a:p>
        </p:txBody>
      </p:sp>
      <p:pic>
        <p:nvPicPr>
          <p:cNvPr id="5" name="Image 5" descr="Une image contenant texte, clipart&#10;&#10;Description générée automatiquement">
            <a:extLst>
              <a:ext uri="{FF2B5EF4-FFF2-40B4-BE49-F238E27FC236}">
                <a16:creationId xmlns:a16="http://schemas.microsoft.com/office/drawing/2014/main" id="{BF4FF436-D16A-414B-8344-4A8683DA2636}"/>
              </a:ext>
            </a:extLst>
          </p:cNvPr>
          <p:cNvPicPr>
            <a:picLocks noChangeAspect="1"/>
          </p:cNvPicPr>
          <p:nvPr/>
        </p:nvPicPr>
        <p:blipFill>
          <a:blip r:embed="rId2"/>
          <a:stretch>
            <a:fillRect/>
          </a:stretch>
        </p:blipFill>
        <p:spPr>
          <a:xfrm>
            <a:off x="6517423" y="4651685"/>
            <a:ext cx="2121519" cy="1950069"/>
          </a:xfrm>
          <a:prstGeom prst="rect">
            <a:avLst/>
          </a:prstGeom>
        </p:spPr>
      </p:pic>
    </p:spTree>
    <p:extLst>
      <p:ext uri="{BB962C8B-B14F-4D97-AF65-F5344CB8AC3E}">
        <p14:creationId xmlns:p14="http://schemas.microsoft.com/office/powerpoint/2010/main" val="64337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F2F1C-D9D8-4152-A60A-AA5B2DC9D2F0}"/>
              </a:ext>
            </a:extLst>
          </p:cNvPr>
          <p:cNvSpPr>
            <a:spLocks noGrp="1"/>
          </p:cNvSpPr>
          <p:nvPr>
            <p:ph type="title"/>
          </p:nvPr>
        </p:nvSpPr>
        <p:spPr/>
        <p:txBody>
          <a:bodyPr/>
          <a:lstStyle/>
          <a:p>
            <a:r>
              <a:rPr lang="fr-FR" dirty="0">
                <a:cs typeface="Calibri Light"/>
              </a:rPr>
              <a:t>               </a:t>
            </a:r>
            <a:r>
              <a:rPr lang="fr-FR" b="1" u="sng" dirty="0">
                <a:solidFill>
                  <a:srgbClr val="C00000"/>
                </a:solidFill>
                <a:cs typeface="Calibri Light"/>
              </a:rPr>
              <a:t>SPORT sur ORDONNANCE</a:t>
            </a:r>
          </a:p>
        </p:txBody>
      </p:sp>
      <p:pic>
        <p:nvPicPr>
          <p:cNvPr id="4" name="Image 4" descr="Une image contenant texte, bouteille, rouge&#10;&#10;Description générée automatiquement">
            <a:extLst>
              <a:ext uri="{FF2B5EF4-FFF2-40B4-BE49-F238E27FC236}">
                <a16:creationId xmlns:a16="http://schemas.microsoft.com/office/drawing/2014/main" id="{CCD9822E-4A6B-41A3-9D21-3F457394C5E2}"/>
              </a:ext>
            </a:extLst>
          </p:cNvPr>
          <p:cNvPicPr>
            <a:picLocks noGrp="1" noChangeAspect="1"/>
          </p:cNvPicPr>
          <p:nvPr>
            <p:ph idx="1"/>
          </p:nvPr>
        </p:nvPicPr>
        <p:blipFill>
          <a:blip r:embed="rId2"/>
          <a:stretch>
            <a:fillRect/>
          </a:stretch>
        </p:blipFill>
        <p:spPr>
          <a:xfrm>
            <a:off x="-150845" y="2039297"/>
            <a:ext cx="13031964" cy="3366433"/>
          </a:xfrm>
        </p:spPr>
      </p:pic>
    </p:spTree>
    <p:extLst>
      <p:ext uri="{BB962C8B-B14F-4D97-AF65-F5344CB8AC3E}">
        <p14:creationId xmlns:p14="http://schemas.microsoft.com/office/powerpoint/2010/main" val="195757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D68E68C-EAE5-49D2-9694-943DEC2BC82A}"/>
              </a:ext>
            </a:extLst>
          </p:cNvPr>
          <p:cNvSpPr>
            <a:spLocks noGrp="1"/>
          </p:cNvSpPr>
          <p:nvPr>
            <p:ph type="title"/>
          </p:nvPr>
        </p:nvSpPr>
        <p:spPr>
          <a:xfrm>
            <a:off x="104829" y="2601232"/>
            <a:ext cx="5550420" cy="3181156"/>
          </a:xfrm>
        </p:spPr>
        <p:txBody>
          <a:bodyPr vert="horz" lIns="91440" tIns="45720" rIns="91440" bIns="45720" rtlCol="0" anchor="t">
            <a:normAutofit/>
          </a:bodyPr>
          <a:lstStyle/>
          <a:p>
            <a:r>
              <a:rPr lang="en-US" sz="3600" b="1" kern="1200" dirty="0">
                <a:solidFill>
                  <a:schemeClr val="tx1"/>
                </a:solidFill>
                <a:latin typeface="+mj-lt"/>
                <a:ea typeface="+mj-ea"/>
                <a:cs typeface="+mj-cs"/>
              </a:rPr>
              <a:t>Le risque cardio-vasculaire est-il augmenté par la pratique du cyclotourisme?</a:t>
            </a:r>
          </a:p>
        </p:txBody>
      </p:sp>
      <p:sp>
        <p:nvSpPr>
          <p:cNvPr id="99" name="Freeform: Shape 98">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493" y="1333265"/>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Espace réservé du contenu 2">
            <a:extLst>
              <a:ext uri="{FF2B5EF4-FFF2-40B4-BE49-F238E27FC236}">
                <a16:creationId xmlns:a16="http://schemas.microsoft.com/office/drawing/2014/main" id="{B4353365-6C8F-424F-AD76-6E4AEAA353FF}"/>
              </a:ext>
            </a:extLst>
          </p:cNvPr>
          <p:cNvSpPr>
            <a:spLocks noGrp="1"/>
          </p:cNvSpPr>
          <p:nvPr>
            <p:ph idx="1"/>
          </p:nvPr>
        </p:nvSpPr>
        <p:spPr>
          <a:xfrm>
            <a:off x="6124493" y="1922817"/>
            <a:ext cx="220648" cy="75499"/>
          </a:xfrm>
        </p:spPr>
        <p:txBody>
          <a:bodyPr vert="horz" lIns="91440" tIns="45720" rIns="91440" bIns="45720" rtlCol="0" anchor="b">
            <a:normAutofit fontScale="25000" lnSpcReduction="20000"/>
          </a:bodyPr>
          <a:lstStyle/>
          <a:p>
            <a:pPr marL="0" indent="0">
              <a:buNone/>
            </a:pPr>
            <a:endParaRPr lang="en-US" sz="2400" dirty="0" err="1"/>
          </a:p>
          <a:p>
            <a:pPr marL="0" indent="0">
              <a:buNone/>
            </a:pPr>
            <a:endParaRPr lang="en-US" sz="2400" kern="1200" dirty="0" err="1">
              <a:solidFill>
                <a:schemeClr val="tx1"/>
              </a:solidFill>
              <a:latin typeface="+mn-lt"/>
              <a:ea typeface="+mn-ea"/>
              <a:cs typeface="+mn-cs"/>
            </a:endParaRPr>
          </a:p>
        </p:txBody>
      </p:sp>
      <p:grpSp>
        <p:nvGrpSpPr>
          <p:cNvPr id="101" name="Group 100">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31480" y="1075612"/>
            <a:ext cx="1128382" cy="847206"/>
            <a:chOff x="7393391" y="1075612"/>
            <a:chExt cx="1128382" cy="847206"/>
          </a:xfrm>
        </p:grpSpPr>
        <p:sp>
          <p:nvSpPr>
            <p:cNvPr id="102"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3"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5" name="Image 4" descr="Une image contenant texte, clipart&#10;&#10;Description générée automatiquement">
            <a:extLst>
              <a:ext uri="{FF2B5EF4-FFF2-40B4-BE49-F238E27FC236}">
                <a16:creationId xmlns:a16="http://schemas.microsoft.com/office/drawing/2014/main" id="{1FB1898A-6EA3-4E23-8A23-BEA0C8CD61C9}"/>
              </a:ext>
            </a:extLst>
          </p:cNvPr>
          <p:cNvPicPr>
            <a:picLocks noChangeAspect="1"/>
          </p:cNvPicPr>
          <p:nvPr/>
        </p:nvPicPr>
        <p:blipFill>
          <a:blip r:embed="rId2"/>
          <a:stretch>
            <a:fillRect/>
          </a:stretch>
        </p:blipFill>
        <p:spPr>
          <a:xfrm>
            <a:off x="7062982" y="2198832"/>
            <a:ext cx="2963421" cy="2559318"/>
          </a:xfrm>
          <a:prstGeom prst="rect">
            <a:avLst/>
          </a:prstGeom>
        </p:spPr>
      </p:pic>
    </p:spTree>
    <p:extLst>
      <p:ext uri="{BB962C8B-B14F-4D97-AF65-F5344CB8AC3E}">
        <p14:creationId xmlns:p14="http://schemas.microsoft.com/office/powerpoint/2010/main" val="215775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E4113-B115-4AD6-85BB-BD36C74400C4}"/>
              </a:ext>
            </a:extLst>
          </p:cNvPr>
          <p:cNvSpPr>
            <a:spLocks noGrp="1"/>
          </p:cNvSpPr>
          <p:nvPr>
            <p:ph type="title"/>
          </p:nvPr>
        </p:nvSpPr>
        <p:spPr>
          <a:xfrm>
            <a:off x="1136428" y="627564"/>
            <a:ext cx="7474172" cy="1325563"/>
          </a:xfrm>
        </p:spPr>
        <p:txBody>
          <a:bodyPr>
            <a:normAutofit/>
          </a:bodyPr>
          <a:lstStyle/>
          <a:p>
            <a:r>
              <a:rPr lang="fr-FR">
                <a:cs typeface="Calibri Light"/>
              </a:rPr>
              <a:t>Pour faire diminuer le nombre de décès cyclos</a:t>
            </a:r>
            <a:endParaRPr lang="fr-FR"/>
          </a:p>
        </p:txBody>
      </p:sp>
      <p:sp>
        <p:nvSpPr>
          <p:cNvPr id="63" name="Rectangle 6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4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Image 58" descr="Une image contenant texte, clipart&#10;&#10;Description générée automatiquement">
            <a:extLst>
              <a:ext uri="{FF2B5EF4-FFF2-40B4-BE49-F238E27FC236}">
                <a16:creationId xmlns:a16="http://schemas.microsoft.com/office/drawing/2014/main" id="{E01A3D05-97C2-4D01-B278-8EFA4AD18AE7}"/>
              </a:ext>
            </a:extLst>
          </p:cNvPr>
          <p:cNvPicPr>
            <a:picLocks noChangeAspect="1"/>
          </p:cNvPicPr>
          <p:nvPr/>
        </p:nvPicPr>
        <p:blipFill>
          <a:blip r:embed="rId2"/>
          <a:stretch>
            <a:fillRect/>
          </a:stretch>
        </p:blipFill>
        <p:spPr>
          <a:xfrm>
            <a:off x="9082576" y="2528047"/>
            <a:ext cx="1728859" cy="1721224"/>
          </a:xfrm>
          <a:prstGeom prst="rect">
            <a:avLst/>
          </a:prstGeom>
        </p:spPr>
      </p:pic>
      <p:graphicFrame>
        <p:nvGraphicFramePr>
          <p:cNvPr id="5" name="Espace réservé du contenu 2">
            <a:extLst>
              <a:ext uri="{FF2B5EF4-FFF2-40B4-BE49-F238E27FC236}">
                <a16:creationId xmlns:a16="http://schemas.microsoft.com/office/drawing/2014/main" id="{8F476DDE-932D-4726-9EBE-EFED0CCB3A15}"/>
              </a:ext>
            </a:extLst>
          </p:cNvPr>
          <p:cNvGraphicFramePr>
            <a:graphicFrameLocks noGrp="1"/>
          </p:cNvGraphicFramePr>
          <p:nvPr>
            <p:ph idx="1"/>
          </p:nvPr>
        </p:nvGraphicFramePr>
        <p:xfrm>
          <a:off x="1136429" y="1953127"/>
          <a:ext cx="6467867" cy="457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72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5" name="Rectangle 364">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366">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68"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2" name="Rectangle 371">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8FFDA659-9C9D-4240-AC38-9CBA0F21D9F7}"/>
              </a:ext>
            </a:extLst>
          </p:cNvPr>
          <p:cNvSpPr>
            <a:spLocks noGrp="1"/>
          </p:cNvSpPr>
          <p:nvPr>
            <p:ph type="title"/>
          </p:nvPr>
        </p:nvSpPr>
        <p:spPr>
          <a:xfrm>
            <a:off x="1047280" y="759805"/>
            <a:ext cx="10306520" cy="1325563"/>
          </a:xfrm>
        </p:spPr>
        <p:txBody>
          <a:bodyPr>
            <a:normAutofit/>
          </a:bodyPr>
          <a:lstStyle/>
          <a:p>
            <a:r>
              <a:rPr lang="fr-FR" sz="4000">
                <a:solidFill>
                  <a:srgbClr val="FFFFFF"/>
                </a:solidFill>
                <a:cs typeface="Calibri Light"/>
              </a:rPr>
              <a:t>Formation à l 'accueil des cyclos présentant une affection Chronique (ALD)</a:t>
            </a:r>
          </a:p>
        </p:txBody>
      </p:sp>
      <p:pic>
        <p:nvPicPr>
          <p:cNvPr id="4" name="Image 4" descr="Une image contenant texte, clipart&#10;&#10;Description générée automatiquement">
            <a:extLst>
              <a:ext uri="{FF2B5EF4-FFF2-40B4-BE49-F238E27FC236}">
                <a16:creationId xmlns:a16="http://schemas.microsoft.com/office/drawing/2014/main" id="{3FEC6898-F1F9-45EC-88DB-A7EBFC3CC665}"/>
              </a:ext>
            </a:extLst>
          </p:cNvPr>
          <p:cNvPicPr>
            <a:picLocks noChangeAspect="1"/>
          </p:cNvPicPr>
          <p:nvPr/>
        </p:nvPicPr>
        <p:blipFill>
          <a:blip r:embed="rId2"/>
          <a:stretch>
            <a:fillRect/>
          </a:stretch>
        </p:blipFill>
        <p:spPr>
          <a:xfrm>
            <a:off x="1424902" y="2888021"/>
            <a:ext cx="3209779" cy="2772081"/>
          </a:xfrm>
          <a:prstGeom prst="rect">
            <a:avLst/>
          </a:prstGeom>
        </p:spPr>
      </p:pic>
      <p:sp>
        <p:nvSpPr>
          <p:cNvPr id="3" name="Espace réservé du contenu 2">
            <a:extLst>
              <a:ext uri="{FF2B5EF4-FFF2-40B4-BE49-F238E27FC236}">
                <a16:creationId xmlns:a16="http://schemas.microsoft.com/office/drawing/2014/main" id="{58068FA6-72AF-4135-8DBA-3ACC96A2F26B}"/>
              </a:ext>
            </a:extLst>
          </p:cNvPr>
          <p:cNvSpPr>
            <a:spLocks noGrp="1"/>
          </p:cNvSpPr>
          <p:nvPr>
            <p:ph idx="1"/>
          </p:nvPr>
        </p:nvSpPr>
        <p:spPr>
          <a:xfrm>
            <a:off x="5295569" y="2494450"/>
            <a:ext cx="5471529" cy="3563159"/>
          </a:xfrm>
        </p:spPr>
        <p:txBody>
          <a:bodyPr vert="horz" lIns="91440" tIns="45720" rIns="91440" bIns="45720" rtlCol="0">
            <a:normAutofit/>
          </a:bodyPr>
          <a:lstStyle/>
          <a:p>
            <a:r>
              <a:rPr lang="fr-FR" sz="2400" dirty="0">
                <a:cs typeface="Calibri"/>
              </a:rPr>
              <a:t>La </a:t>
            </a:r>
            <a:r>
              <a:rPr lang="fr-FR" sz="2400" dirty="0" err="1">
                <a:cs typeface="Calibri"/>
              </a:rPr>
              <a:t>FFvélo</a:t>
            </a:r>
            <a:r>
              <a:rPr lang="fr-FR" sz="2400" dirty="0">
                <a:cs typeface="Calibri"/>
              </a:rPr>
              <a:t> est reconnue et agrée par le ministère des sports</a:t>
            </a:r>
          </a:p>
          <a:p>
            <a:r>
              <a:rPr lang="fr-FR" sz="2400" dirty="0">
                <a:cs typeface="Calibri"/>
              </a:rPr>
              <a:t>A former  des moniteurs de club à l'accueil et prise en charge de patients adressés par leur médecin traitant </a:t>
            </a:r>
          </a:p>
          <a:p>
            <a:r>
              <a:rPr lang="fr-FR" sz="2400" dirty="0">
                <a:cs typeface="Calibri"/>
              </a:rPr>
              <a:t>FORMATION SPORT sur ORDONNANCE</a:t>
            </a:r>
          </a:p>
          <a:p>
            <a:r>
              <a:rPr lang="fr-FR" sz="2400" dirty="0">
                <a:cs typeface="Calibri"/>
              </a:rPr>
              <a:t>Cession prévue du </a:t>
            </a:r>
            <a:r>
              <a:rPr lang="fr-FR" sz="2400" u="sng" dirty="0">
                <a:cs typeface="Calibri"/>
              </a:rPr>
              <a:t>06 au 09/sept/2023 inscrivez vous</a:t>
            </a:r>
          </a:p>
          <a:p>
            <a:endParaRPr lang="fr-FR" sz="2400" dirty="0">
              <a:cs typeface="Calibri"/>
            </a:endParaRPr>
          </a:p>
          <a:p>
            <a:endParaRPr lang="fr-FR" sz="2400" dirty="0">
              <a:cs typeface="Calibri"/>
            </a:endParaRPr>
          </a:p>
          <a:p>
            <a:endParaRPr lang="fr-FR" sz="2400" dirty="0">
              <a:cs typeface="Calibri"/>
            </a:endParaRPr>
          </a:p>
        </p:txBody>
      </p:sp>
    </p:spTree>
    <p:extLst>
      <p:ext uri="{BB962C8B-B14F-4D97-AF65-F5344CB8AC3E}">
        <p14:creationId xmlns:p14="http://schemas.microsoft.com/office/powerpoint/2010/main" val="3500704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87A62DB-71D7-497D-BE1C-933ECB515A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5" name="Oval 14">
              <a:extLst>
                <a:ext uri="{FF2B5EF4-FFF2-40B4-BE49-F238E27FC236}">
                  <a16:creationId xmlns:a16="http://schemas.microsoft.com/office/drawing/2014/main" id="{FDAC2767-A7E3-4697-90F6-443A583140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B23E396-A746-411A-8709-32ABC4DDE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35C986-CB82-4211-A910-D232B9BCA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9" name="Freeform: Shape 18">
            <a:extLst>
              <a:ext uri="{FF2B5EF4-FFF2-40B4-BE49-F238E27FC236}">
                <a16:creationId xmlns:a16="http://schemas.microsoft.com/office/drawing/2014/main" id="{837F2C8F-CC11-4A18-AA7E-AE8C022CD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0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ACF3956-BE79-44A0-8537-738FB069138D}"/>
              </a:ext>
            </a:extLst>
          </p:cNvPr>
          <p:cNvSpPr>
            <a:spLocks noGrp="1"/>
          </p:cNvSpPr>
          <p:nvPr>
            <p:ph type="title"/>
          </p:nvPr>
        </p:nvSpPr>
        <p:spPr>
          <a:xfrm>
            <a:off x="540000" y="540000"/>
            <a:ext cx="11070487" cy="2181946"/>
          </a:xfrm>
        </p:spPr>
        <p:txBody>
          <a:bodyPr anchor="t">
            <a:normAutofit/>
          </a:bodyPr>
          <a:lstStyle/>
          <a:p>
            <a:r>
              <a:rPr lang="fr-FR" sz="2400" dirty="0"/>
              <a:t>   </a:t>
            </a:r>
            <a:r>
              <a:rPr lang="fr-FR" sz="4400" dirty="0"/>
              <a:t>         Les clubs ont leur rôle à jouer</a:t>
            </a:r>
            <a:br>
              <a:rPr lang="fr-FR" sz="4400" dirty="0"/>
            </a:br>
            <a:r>
              <a:rPr lang="fr-FR" sz="4400" dirty="0"/>
              <a:t>       pour accueillir ces nouveaux adhérents</a:t>
            </a:r>
            <a:br>
              <a:rPr lang="fr-FR" sz="4400" dirty="0"/>
            </a:br>
            <a:br>
              <a:rPr lang="fr-FR" sz="2400" dirty="0"/>
            </a:br>
            <a:endParaRPr lang="fr-FR" sz="2400"/>
          </a:p>
        </p:txBody>
      </p:sp>
      <p:pic>
        <p:nvPicPr>
          <p:cNvPr id="5" name="Image 5" descr="Une image contenant texte, clipart&#10;&#10;Description générée automatiquement">
            <a:extLst>
              <a:ext uri="{FF2B5EF4-FFF2-40B4-BE49-F238E27FC236}">
                <a16:creationId xmlns:a16="http://schemas.microsoft.com/office/drawing/2014/main" id="{B8E49F41-B66B-40DB-B9E6-DA3B608A2916}"/>
              </a:ext>
            </a:extLst>
          </p:cNvPr>
          <p:cNvPicPr>
            <a:picLocks noChangeAspect="1"/>
          </p:cNvPicPr>
          <p:nvPr/>
        </p:nvPicPr>
        <p:blipFill>
          <a:blip r:embed="rId2"/>
          <a:stretch>
            <a:fillRect/>
          </a:stretch>
        </p:blipFill>
        <p:spPr>
          <a:xfrm>
            <a:off x="9396438" y="4457820"/>
            <a:ext cx="2568513" cy="2328505"/>
          </a:xfrm>
          <a:prstGeom prst="rect">
            <a:avLst/>
          </a:prstGeom>
        </p:spPr>
      </p:pic>
      <p:graphicFrame>
        <p:nvGraphicFramePr>
          <p:cNvPr id="7" name="Espace réservé du contenu 2">
            <a:extLst>
              <a:ext uri="{FF2B5EF4-FFF2-40B4-BE49-F238E27FC236}">
                <a16:creationId xmlns:a16="http://schemas.microsoft.com/office/drawing/2014/main" id="{0D90B4C2-7CCB-4803-A502-0FB162A5A46A}"/>
              </a:ext>
            </a:extLst>
          </p:cNvPr>
          <p:cNvGraphicFramePr>
            <a:graphicFrameLocks noGrp="1"/>
          </p:cNvGraphicFramePr>
          <p:nvPr>
            <p:ph idx="1"/>
            <p:extLst>
              <p:ext uri="{D42A27DB-BD31-4B8C-83A1-F6EECF244321}">
                <p14:modId xmlns:p14="http://schemas.microsoft.com/office/powerpoint/2010/main" val="3289220335"/>
              </p:ext>
            </p:extLst>
          </p:nvPr>
        </p:nvGraphicFramePr>
        <p:xfrm>
          <a:off x="541571" y="1988725"/>
          <a:ext cx="8849536" cy="479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115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B059AF-7A56-48F3-B0A4-4CF86CC2AE56}"/>
              </a:ext>
            </a:extLst>
          </p:cNvPr>
          <p:cNvSpPr>
            <a:spLocks noGrp="1"/>
          </p:cNvSpPr>
          <p:nvPr>
            <p:ph type="title"/>
          </p:nvPr>
        </p:nvSpPr>
        <p:spPr>
          <a:xfrm>
            <a:off x="969264" y="4535424"/>
            <a:ext cx="8730548" cy="1591054"/>
          </a:xfrm>
        </p:spPr>
        <p:txBody>
          <a:bodyPr anchor="t">
            <a:noAutofit/>
          </a:bodyPr>
          <a:lstStyle/>
          <a:p>
            <a:r>
              <a:rPr lang="fr-FR" sz="4000" dirty="0">
                <a:cs typeface="Calibri Light"/>
              </a:rPr>
              <a:t>                  </a:t>
            </a:r>
            <a:r>
              <a:rPr lang="fr-FR" sz="4000" b="1" dirty="0">
                <a:cs typeface="Calibri Light"/>
              </a:rPr>
              <a:t>Merci de votre attention </a:t>
            </a:r>
            <a:br>
              <a:rPr lang="fr-FR" sz="4000" b="1" dirty="0">
                <a:cs typeface="Calibri Light"/>
              </a:rPr>
            </a:br>
            <a:r>
              <a:rPr lang="fr-FR" sz="4000" dirty="0">
                <a:cs typeface="Calibri Light"/>
              </a:rPr>
              <a:t>        Pour votre écoute Nous vous offrons </a:t>
            </a:r>
            <a:br>
              <a:rPr lang="fr-FR" sz="4000" dirty="0">
                <a:cs typeface="Calibri Light"/>
              </a:rPr>
            </a:br>
            <a:r>
              <a:rPr lang="fr-FR" sz="4000" dirty="0">
                <a:cs typeface="Calibri Light"/>
              </a:rPr>
              <a:t>             le Canapé </a:t>
            </a:r>
            <a:r>
              <a:rPr lang="fr-FR" sz="4000" u="sng" dirty="0">
                <a:cs typeface="Calibri Light"/>
              </a:rPr>
              <a:t>"</a:t>
            </a:r>
            <a:r>
              <a:rPr lang="fr-FR" sz="4000" b="1" u="sng" dirty="0">
                <a:cs typeface="Calibri Light"/>
              </a:rPr>
              <a:t>Anti-sédentarité!"</a:t>
            </a:r>
          </a:p>
        </p:txBody>
      </p:sp>
      <p:pic>
        <p:nvPicPr>
          <p:cNvPr id="5" name="Image 5" descr="Une image contenant texte, clipart&#10;&#10;Description générée automatiquement">
            <a:extLst>
              <a:ext uri="{FF2B5EF4-FFF2-40B4-BE49-F238E27FC236}">
                <a16:creationId xmlns:a16="http://schemas.microsoft.com/office/drawing/2014/main" id="{55EB10A8-E2FD-484A-850D-02A37F510527}"/>
              </a:ext>
            </a:extLst>
          </p:cNvPr>
          <p:cNvPicPr>
            <a:picLocks noChangeAspect="1"/>
          </p:cNvPicPr>
          <p:nvPr/>
        </p:nvPicPr>
        <p:blipFill rotWithShape="1">
          <a:blip r:embed="rId2"/>
          <a:srcRect t="1192" r="2" b="2378"/>
          <a:stretch/>
        </p:blipFill>
        <p:spPr>
          <a:xfrm>
            <a:off x="969265" y="586854"/>
            <a:ext cx="3814276" cy="3503537"/>
          </a:xfrm>
          <a:prstGeom prst="rect">
            <a:avLst/>
          </a:prstGeom>
        </p:spPr>
      </p:pic>
      <p:pic>
        <p:nvPicPr>
          <p:cNvPr id="4" name="Image 4" descr="Une image contenant mur, intérieur, vert, fauteuil&#10;&#10;Description générée automatiquement">
            <a:extLst>
              <a:ext uri="{FF2B5EF4-FFF2-40B4-BE49-F238E27FC236}">
                <a16:creationId xmlns:a16="http://schemas.microsoft.com/office/drawing/2014/main" id="{972C845A-0E21-4030-9A8A-2E3369DCF651}"/>
              </a:ext>
            </a:extLst>
          </p:cNvPr>
          <p:cNvPicPr>
            <a:picLocks noChangeAspect="1"/>
          </p:cNvPicPr>
          <p:nvPr/>
        </p:nvPicPr>
        <p:blipFill rotWithShape="1">
          <a:blip r:embed="rId3"/>
          <a:srcRect l="1235" r="-3" b="-3"/>
          <a:stretch/>
        </p:blipFill>
        <p:spPr>
          <a:xfrm>
            <a:off x="5074920" y="0"/>
            <a:ext cx="5850906" cy="3657601"/>
          </a:xfrm>
          <a:prstGeom prst="rect">
            <a:avLst/>
          </a:prstGeom>
        </p:spPr>
      </p:pic>
      <p:sp>
        <p:nvSpPr>
          <p:cNvPr id="27" name="Content Placeholder 13">
            <a:extLst>
              <a:ext uri="{FF2B5EF4-FFF2-40B4-BE49-F238E27FC236}">
                <a16:creationId xmlns:a16="http://schemas.microsoft.com/office/drawing/2014/main" id="{E613DB43-1592-4E92-A907-D3700CA2C214}"/>
              </a:ext>
            </a:extLst>
          </p:cNvPr>
          <p:cNvSpPr>
            <a:spLocks noGrp="1"/>
          </p:cNvSpPr>
          <p:nvPr>
            <p:ph idx="1"/>
          </p:nvPr>
        </p:nvSpPr>
        <p:spPr>
          <a:xfrm>
            <a:off x="9897035" y="6080760"/>
            <a:ext cx="79478" cy="45719"/>
          </a:xfrm>
        </p:spPr>
        <p:txBody>
          <a:bodyPr>
            <a:normAutofit fontScale="25000" lnSpcReduction="20000"/>
          </a:bodyPr>
          <a:lstStyle/>
          <a:p>
            <a:endParaRPr lang="en-US" sz="2000" dirty="0"/>
          </a:p>
        </p:txBody>
      </p:sp>
      <p:grpSp>
        <p:nvGrpSpPr>
          <p:cNvPr id="43" name="Group 46">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474" y="4592474"/>
            <a:ext cx="1128382" cy="847206"/>
            <a:chOff x="8183879" y="1000124"/>
            <a:chExt cx="1562267" cy="1172973"/>
          </a:xfrm>
        </p:grpSpPr>
        <p:sp>
          <p:nvSpPr>
            <p:cNvPr id="44"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284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85155-6051-4CF4-8614-C7E2721F4699}"/>
              </a:ext>
            </a:extLst>
          </p:cNvPr>
          <p:cNvSpPr>
            <a:spLocks noGrp="1"/>
          </p:cNvSpPr>
          <p:nvPr>
            <p:ph type="title"/>
          </p:nvPr>
        </p:nvSpPr>
        <p:spPr>
          <a:xfrm>
            <a:off x="4040039" y="313946"/>
            <a:ext cx="9122584" cy="1461545"/>
          </a:xfrm>
        </p:spPr>
        <p:txBody>
          <a:bodyPr>
            <a:normAutofit/>
          </a:bodyPr>
          <a:lstStyle/>
          <a:p>
            <a:r>
              <a:rPr lang="fr-FR" sz="5400" u="sng" dirty="0">
                <a:solidFill>
                  <a:srgbClr val="FF0000"/>
                </a:solidFill>
                <a:ea typeface="+mj-lt"/>
                <a:cs typeface="+mj-lt"/>
              </a:rPr>
              <a:t>N0N et NON, </a:t>
            </a:r>
            <a:br>
              <a:rPr lang="fr-FR" sz="5400" dirty="0">
                <a:ea typeface="+mj-lt"/>
                <a:cs typeface="+mj-lt"/>
              </a:rPr>
            </a:br>
            <a:r>
              <a:rPr lang="fr-FR" dirty="0">
                <a:ea typeface="+mj-lt"/>
                <a:cs typeface="+mj-lt"/>
              </a:rPr>
              <a:t>bien au contraire</a:t>
            </a:r>
            <a:endParaRPr lang="fr-FR" dirty="0"/>
          </a:p>
        </p:txBody>
      </p:sp>
      <p:sp>
        <p:nvSpPr>
          <p:cNvPr id="3" name="Espace réservé du contenu 2">
            <a:extLst>
              <a:ext uri="{FF2B5EF4-FFF2-40B4-BE49-F238E27FC236}">
                <a16:creationId xmlns:a16="http://schemas.microsoft.com/office/drawing/2014/main" id="{0CBA9E09-3B80-444D-90B1-10966D27DDC1}"/>
              </a:ext>
            </a:extLst>
          </p:cNvPr>
          <p:cNvSpPr>
            <a:spLocks noGrp="1"/>
          </p:cNvSpPr>
          <p:nvPr>
            <p:ph idx="1"/>
          </p:nvPr>
        </p:nvSpPr>
        <p:spPr>
          <a:xfrm>
            <a:off x="1571810" y="2008094"/>
            <a:ext cx="6580151" cy="4231341"/>
          </a:xfrm>
        </p:spPr>
        <p:txBody>
          <a:bodyPr vert="horz" lIns="91440" tIns="45720" rIns="91440" bIns="45720" rtlCol="0">
            <a:normAutofit lnSpcReduction="10000"/>
          </a:bodyPr>
          <a:lstStyle/>
          <a:p>
            <a:r>
              <a:rPr lang="fr-FR" sz="2400" b="1" u="sng" dirty="0">
                <a:ea typeface="+mn-lt"/>
                <a:cs typeface="+mn-lt"/>
              </a:rPr>
              <a:t>Mais</a:t>
            </a:r>
            <a:r>
              <a:rPr lang="fr-FR" sz="2400" b="1" dirty="0">
                <a:ea typeface="+mn-lt"/>
                <a:cs typeface="+mn-lt"/>
              </a:rPr>
              <a:t> </a:t>
            </a:r>
            <a:r>
              <a:rPr lang="fr-FR" sz="2400" dirty="0">
                <a:ea typeface="+mn-lt"/>
                <a:cs typeface="+mn-lt"/>
              </a:rPr>
              <a:t>elle peut être néfaste si effort intense et long à la fois (sortie 2 en1!)</a:t>
            </a:r>
          </a:p>
          <a:p>
            <a:r>
              <a:rPr lang="fr-FR" sz="2400" dirty="0">
                <a:ea typeface="+mn-lt"/>
                <a:cs typeface="+mn-lt"/>
              </a:rPr>
              <a:t>Chez les personnes porteuses d’une pathologie cardiaque ou d’une surcharge athéromateuse le plus souvent ignorées.</a:t>
            </a:r>
          </a:p>
          <a:p>
            <a:r>
              <a:rPr lang="fr-FR" sz="2400" dirty="0">
                <a:ea typeface="+mn-lt"/>
                <a:cs typeface="+mn-lt"/>
              </a:rPr>
              <a:t>La survenue brutale d’un accident cardio-vasculaire grave est possible même chez les personnes pratiquant une activité physique régulière.</a:t>
            </a:r>
          </a:p>
          <a:p>
            <a:r>
              <a:rPr lang="fr-FR" sz="2600" u="sng" dirty="0">
                <a:ea typeface="+mn-lt"/>
                <a:cs typeface="+mn-lt"/>
              </a:rPr>
              <a:t>Une activité physique régulière associée à une bonne hygiène de vie est prouvée très protectrice.</a:t>
            </a:r>
          </a:p>
          <a:p>
            <a:endParaRPr lang="fr-FR" sz="1300" dirty="0">
              <a:cs typeface="Calibri"/>
            </a:endParaRPr>
          </a:p>
        </p:txBody>
      </p:sp>
      <p:sp>
        <p:nvSpPr>
          <p:cNvPr id="58"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60"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Image 4" descr="Une image contenant texte, clipart&#10;&#10;Description générée automatiquement">
            <a:extLst>
              <a:ext uri="{FF2B5EF4-FFF2-40B4-BE49-F238E27FC236}">
                <a16:creationId xmlns:a16="http://schemas.microsoft.com/office/drawing/2014/main" id="{F5B46D29-4A89-41B4-ADDB-8525FB9387D6}"/>
              </a:ext>
            </a:extLst>
          </p:cNvPr>
          <p:cNvPicPr>
            <a:picLocks noChangeAspect="1"/>
          </p:cNvPicPr>
          <p:nvPr/>
        </p:nvPicPr>
        <p:blipFill>
          <a:blip r:embed="rId2"/>
          <a:stretch>
            <a:fillRect/>
          </a:stretch>
        </p:blipFill>
        <p:spPr>
          <a:xfrm>
            <a:off x="8152644" y="3191551"/>
            <a:ext cx="2541068" cy="2194559"/>
          </a:xfrm>
          <a:prstGeom prst="rect">
            <a:avLst/>
          </a:prstGeom>
        </p:spPr>
      </p:pic>
    </p:spTree>
    <p:extLst>
      <p:ext uri="{BB962C8B-B14F-4D97-AF65-F5344CB8AC3E}">
        <p14:creationId xmlns:p14="http://schemas.microsoft.com/office/powerpoint/2010/main" val="213656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3015DD-A83E-4222-9845-D9DC5FDE35F8}"/>
              </a:ext>
            </a:extLst>
          </p:cNvPr>
          <p:cNvSpPr>
            <a:spLocks noGrp="1"/>
          </p:cNvSpPr>
          <p:nvPr>
            <p:ph type="title"/>
          </p:nvPr>
        </p:nvSpPr>
        <p:spPr>
          <a:xfrm>
            <a:off x="965199" y="851517"/>
            <a:ext cx="5130795" cy="1461778"/>
          </a:xfrm>
        </p:spPr>
        <p:txBody>
          <a:bodyPr>
            <a:normAutofit/>
          </a:bodyPr>
          <a:lstStyle/>
          <a:p>
            <a:r>
              <a:rPr lang="fr-FR" sz="3100" b="1">
                <a:ea typeface="+mj-lt"/>
                <a:cs typeface="+mj-lt"/>
              </a:rPr>
              <a:t>Quel est vraiment le risque de décès au cours de l’effort sportif?</a:t>
            </a:r>
            <a:endParaRPr lang="fr-FR" sz="3100" b="1">
              <a:cs typeface="Calibri Light"/>
            </a:endParaRPr>
          </a:p>
        </p:txBody>
      </p:sp>
      <p:sp>
        <p:nvSpPr>
          <p:cNvPr id="3" name="Espace réservé du contenu 2">
            <a:extLst>
              <a:ext uri="{FF2B5EF4-FFF2-40B4-BE49-F238E27FC236}">
                <a16:creationId xmlns:a16="http://schemas.microsoft.com/office/drawing/2014/main" id="{B182DB55-E6AA-496F-AC08-B8AB8A0EE607}"/>
              </a:ext>
            </a:extLst>
          </p:cNvPr>
          <p:cNvSpPr>
            <a:spLocks noGrp="1"/>
          </p:cNvSpPr>
          <p:nvPr>
            <p:ph idx="1"/>
          </p:nvPr>
        </p:nvSpPr>
        <p:spPr>
          <a:xfrm>
            <a:off x="965200" y="2470248"/>
            <a:ext cx="4048344" cy="3536236"/>
          </a:xfrm>
        </p:spPr>
        <p:txBody>
          <a:bodyPr vert="horz" lIns="91440" tIns="45720" rIns="91440" bIns="45720" rtlCol="0">
            <a:normAutofit/>
          </a:bodyPr>
          <a:lstStyle/>
          <a:p>
            <a:r>
              <a:rPr lang="fr-FR" sz="2400" dirty="0">
                <a:ea typeface="+mn-lt"/>
                <a:cs typeface="+mn-lt"/>
              </a:rPr>
              <a:t>800 à 1000/an en France (hors AVP)</a:t>
            </a:r>
            <a:endParaRPr lang="fr-FR" sz="2400" dirty="0">
              <a:cs typeface="Calibri" panose="020F0502020204030204"/>
            </a:endParaRPr>
          </a:p>
          <a:p>
            <a:r>
              <a:rPr lang="fr-FR" sz="2400" dirty="0">
                <a:ea typeface="+mn-lt"/>
                <a:cs typeface="+mn-lt"/>
              </a:rPr>
              <a:t>Le cyclisme expose-t-il particulièrement au risque de mort subite?</a:t>
            </a:r>
            <a:endParaRPr lang="fr-FR" sz="2400" dirty="0">
              <a:cs typeface="Calibri"/>
            </a:endParaRPr>
          </a:p>
          <a:p>
            <a:r>
              <a:rPr lang="fr-FR" sz="2400" dirty="0">
                <a:ea typeface="+mn-lt"/>
                <a:cs typeface="+mn-lt"/>
              </a:rPr>
              <a:t>20%  des décès de sportifs (hors AVP)</a:t>
            </a:r>
            <a:endParaRPr lang="fr-FR" sz="2400" dirty="0">
              <a:cs typeface="Calibri"/>
            </a:endParaRPr>
          </a:p>
          <a:p>
            <a:endParaRPr lang="fr-FR" sz="2400" dirty="0">
              <a:cs typeface="Calibri"/>
            </a:endParaRPr>
          </a:p>
        </p:txBody>
      </p:sp>
      <p:sp>
        <p:nvSpPr>
          <p:cNvPr id="54" name="Freeform: Shape 5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descr="Une image contenant texte, clipart&#10;&#10;Description générée automatiquement">
            <a:extLst>
              <a:ext uri="{FF2B5EF4-FFF2-40B4-BE49-F238E27FC236}">
                <a16:creationId xmlns:a16="http://schemas.microsoft.com/office/drawing/2014/main" id="{24CDE917-FA47-4FF5-8B73-AF335159E90B}"/>
              </a:ext>
            </a:extLst>
          </p:cNvPr>
          <p:cNvPicPr>
            <a:picLocks noChangeAspect="1"/>
          </p:cNvPicPr>
          <p:nvPr/>
        </p:nvPicPr>
        <p:blipFill>
          <a:blip r:embed="rId2"/>
          <a:stretch>
            <a:fillRect/>
          </a:stretch>
        </p:blipFill>
        <p:spPr>
          <a:xfrm>
            <a:off x="7535330" y="2324834"/>
            <a:ext cx="3217333" cy="2778605"/>
          </a:xfrm>
          <a:prstGeom prst="rect">
            <a:avLst/>
          </a:prstGeom>
        </p:spPr>
      </p:pic>
      <p:sp>
        <p:nvSpPr>
          <p:cNvPr id="4" name="ZoneTexte 3">
            <a:extLst>
              <a:ext uri="{FF2B5EF4-FFF2-40B4-BE49-F238E27FC236}">
                <a16:creationId xmlns:a16="http://schemas.microsoft.com/office/drawing/2014/main" id="{F173C1CC-48C7-43CB-AD89-6FD7BAC1EF7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190488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06923-381B-61BA-0D12-FC69204E5BC2}"/>
              </a:ext>
            </a:extLst>
          </p:cNvPr>
          <p:cNvSpPr>
            <a:spLocks noGrp="1"/>
          </p:cNvSpPr>
          <p:nvPr>
            <p:ph type="title"/>
          </p:nvPr>
        </p:nvSpPr>
        <p:spPr/>
        <p:txBody>
          <a:bodyPr/>
          <a:lstStyle/>
          <a:p>
            <a:endParaRPr lang="fr-FR" dirty="0"/>
          </a:p>
        </p:txBody>
      </p:sp>
      <p:pic>
        <p:nvPicPr>
          <p:cNvPr id="4" name="Picture 3">
            <a:extLst>
              <a:ext uri="{FF2B5EF4-FFF2-40B4-BE49-F238E27FC236}">
                <a16:creationId xmlns:a16="http://schemas.microsoft.com/office/drawing/2014/main" id="{F307E47B-F54C-5360-1315-744718F8615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2830" y="-1"/>
            <a:ext cx="11955439" cy="70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24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0BE764-7B5D-4652-A8E4-65A80E9BE8F4}"/>
              </a:ext>
            </a:extLst>
          </p:cNvPr>
          <p:cNvSpPr>
            <a:spLocks noGrp="1"/>
          </p:cNvSpPr>
          <p:nvPr>
            <p:ph type="title"/>
          </p:nvPr>
        </p:nvSpPr>
        <p:spPr>
          <a:xfrm>
            <a:off x="965199" y="0"/>
            <a:ext cx="5130795" cy="2778605"/>
          </a:xfrm>
        </p:spPr>
        <p:txBody>
          <a:bodyPr>
            <a:normAutofit/>
          </a:bodyPr>
          <a:lstStyle/>
          <a:p>
            <a:r>
              <a:rPr lang="fr-FR" dirty="0">
                <a:ea typeface="+mj-lt"/>
                <a:cs typeface="+mj-lt"/>
              </a:rPr>
              <a:t>Existe-t-il un terrain prédisposant ?</a:t>
            </a:r>
            <a:br>
              <a:rPr lang="fr-FR" dirty="0">
                <a:ea typeface="+mj-lt"/>
                <a:cs typeface="+mj-lt"/>
              </a:rPr>
            </a:br>
            <a:r>
              <a:rPr lang="fr-FR" sz="3100" dirty="0">
                <a:ea typeface="+mj-lt"/>
                <a:cs typeface="+mj-lt"/>
              </a:rPr>
              <a:t>		</a:t>
            </a:r>
            <a:endParaRPr lang="fr-FR" sz="3100" dirty="0">
              <a:cs typeface="Calibri Light"/>
            </a:endParaRPr>
          </a:p>
        </p:txBody>
      </p:sp>
      <p:sp>
        <p:nvSpPr>
          <p:cNvPr id="3" name="Espace réservé du contenu 2">
            <a:extLst>
              <a:ext uri="{FF2B5EF4-FFF2-40B4-BE49-F238E27FC236}">
                <a16:creationId xmlns:a16="http://schemas.microsoft.com/office/drawing/2014/main" id="{2685DFAF-6325-4EB4-BB80-A40A3E2487AA}"/>
              </a:ext>
            </a:extLst>
          </p:cNvPr>
          <p:cNvSpPr>
            <a:spLocks noGrp="1"/>
          </p:cNvSpPr>
          <p:nvPr>
            <p:ph idx="1"/>
          </p:nvPr>
        </p:nvSpPr>
        <p:spPr>
          <a:xfrm>
            <a:off x="965200" y="2470248"/>
            <a:ext cx="4048344" cy="3536236"/>
          </a:xfrm>
        </p:spPr>
        <p:txBody>
          <a:bodyPr vert="horz" lIns="91440" tIns="45720" rIns="91440" bIns="45720" rtlCol="0">
            <a:normAutofit/>
          </a:bodyPr>
          <a:lstStyle/>
          <a:p>
            <a:endParaRPr lang="fr-FR" sz="2400" dirty="0"/>
          </a:p>
          <a:p>
            <a:r>
              <a:rPr lang="fr-FR" dirty="0">
                <a:ea typeface="+mn-lt"/>
                <a:cs typeface="+mn-lt"/>
              </a:rPr>
              <a:t>De nombreux facteurs peuvent être repérés qui permettent d’évaluer le niveau de risque de survenue d’une thrombose vasculaire.</a:t>
            </a:r>
            <a:endParaRPr lang="fr-FR" dirty="0">
              <a:cs typeface="Calibri"/>
            </a:endParaRPr>
          </a:p>
        </p:txBody>
      </p:sp>
      <p:sp>
        <p:nvSpPr>
          <p:cNvPr id="53" name="Freeform: Shape 5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texte, clipart&#10;&#10;Description générée automatiquement">
            <a:extLst>
              <a:ext uri="{FF2B5EF4-FFF2-40B4-BE49-F238E27FC236}">
                <a16:creationId xmlns:a16="http://schemas.microsoft.com/office/drawing/2014/main" id="{E76D1BD9-9889-42BA-991B-8A2E034D662E}"/>
              </a:ext>
            </a:extLst>
          </p:cNvPr>
          <p:cNvPicPr>
            <a:picLocks noChangeAspect="1"/>
          </p:cNvPicPr>
          <p:nvPr/>
        </p:nvPicPr>
        <p:blipFill>
          <a:blip r:embed="rId2"/>
          <a:stretch>
            <a:fillRect/>
          </a:stretch>
        </p:blipFill>
        <p:spPr>
          <a:xfrm>
            <a:off x="7535330" y="2324834"/>
            <a:ext cx="3217333" cy="2778605"/>
          </a:xfrm>
          <a:prstGeom prst="rect">
            <a:avLst/>
          </a:prstGeom>
        </p:spPr>
      </p:pic>
    </p:spTree>
    <p:extLst>
      <p:ext uri="{BB962C8B-B14F-4D97-AF65-F5344CB8AC3E}">
        <p14:creationId xmlns:p14="http://schemas.microsoft.com/office/powerpoint/2010/main" val="209504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E68130-5EA1-4BD2-89D9-0021930F55C3}"/>
              </a:ext>
            </a:extLst>
          </p:cNvPr>
          <p:cNvSpPr>
            <a:spLocks noGrp="1"/>
          </p:cNvSpPr>
          <p:nvPr>
            <p:ph type="title"/>
          </p:nvPr>
        </p:nvSpPr>
        <p:spPr>
          <a:xfrm>
            <a:off x="965199" y="188686"/>
            <a:ext cx="5130795" cy="1567543"/>
          </a:xfrm>
        </p:spPr>
        <p:txBody>
          <a:bodyPr>
            <a:normAutofit/>
          </a:bodyPr>
          <a:lstStyle/>
          <a:p>
            <a:r>
              <a:rPr lang="fr-FR" sz="4000" u="sng" dirty="0">
                <a:ea typeface="+mj-lt"/>
                <a:cs typeface="+mj-lt"/>
              </a:rPr>
              <a:t>Les différents facteurs de risque</a:t>
            </a:r>
            <a:endParaRPr lang="fr-FR" sz="4000" u="sng" dirty="0">
              <a:cs typeface="Calibri Light"/>
            </a:endParaRPr>
          </a:p>
        </p:txBody>
      </p:sp>
      <p:sp>
        <p:nvSpPr>
          <p:cNvPr id="3" name="Espace réservé du contenu 2">
            <a:extLst>
              <a:ext uri="{FF2B5EF4-FFF2-40B4-BE49-F238E27FC236}">
                <a16:creationId xmlns:a16="http://schemas.microsoft.com/office/drawing/2014/main" id="{CE52D91F-64F8-4917-A460-885FFEF89367}"/>
              </a:ext>
            </a:extLst>
          </p:cNvPr>
          <p:cNvSpPr>
            <a:spLocks noGrp="1"/>
          </p:cNvSpPr>
          <p:nvPr>
            <p:ph idx="1"/>
          </p:nvPr>
        </p:nvSpPr>
        <p:spPr>
          <a:xfrm>
            <a:off x="979427" y="1625600"/>
            <a:ext cx="5288638" cy="5043714"/>
          </a:xfrm>
        </p:spPr>
        <p:txBody>
          <a:bodyPr vert="horz" lIns="91440" tIns="45720" rIns="91440" bIns="45720" rtlCol="0">
            <a:normAutofit/>
          </a:bodyPr>
          <a:lstStyle/>
          <a:p>
            <a:r>
              <a:rPr lang="fr-FR" sz="2400" dirty="0">
                <a:solidFill>
                  <a:srgbClr val="00B0F0"/>
                </a:solidFill>
                <a:ea typeface="+mn-lt"/>
                <a:cs typeface="+mn-lt"/>
              </a:rPr>
              <a:t>AGE</a:t>
            </a:r>
            <a:endParaRPr lang="fr-FR" sz="2400" dirty="0">
              <a:solidFill>
                <a:srgbClr val="00B0F0"/>
              </a:solidFill>
              <a:cs typeface="Calibri" panose="020F0502020204030204"/>
            </a:endParaRPr>
          </a:p>
          <a:p>
            <a:r>
              <a:rPr lang="fr-FR" sz="2400" dirty="0">
                <a:solidFill>
                  <a:srgbClr val="00B0F0"/>
                </a:solidFill>
                <a:ea typeface="+mn-lt"/>
                <a:cs typeface="+mn-lt"/>
              </a:rPr>
              <a:t>SEXE</a:t>
            </a:r>
            <a:endParaRPr lang="fr-FR" sz="2400" dirty="0">
              <a:solidFill>
                <a:srgbClr val="00B0F0"/>
              </a:solidFill>
              <a:cs typeface="Calibri"/>
            </a:endParaRPr>
          </a:p>
          <a:p>
            <a:r>
              <a:rPr lang="fr-FR" sz="2400" dirty="0">
                <a:solidFill>
                  <a:srgbClr val="00B0F0"/>
                </a:solidFill>
                <a:ea typeface="+mn-lt"/>
                <a:cs typeface="+mn-lt"/>
              </a:rPr>
              <a:t>HEREDITE</a:t>
            </a:r>
            <a:endParaRPr lang="fr-FR" sz="2400" dirty="0">
              <a:solidFill>
                <a:srgbClr val="00B0F0"/>
              </a:solidFill>
              <a:cs typeface="Calibri"/>
            </a:endParaRPr>
          </a:p>
          <a:p>
            <a:r>
              <a:rPr lang="fr-FR" sz="2400" dirty="0">
                <a:solidFill>
                  <a:srgbClr val="7030A0"/>
                </a:solidFill>
                <a:ea typeface="+mn-lt"/>
                <a:cs typeface="+mn-lt"/>
              </a:rPr>
              <a:t>          TABAC</a:t>
            </a:r>
          </a:p>
          <a:p>
            <a:r>
              <a:rPr lang="fr-FR" sz="2400" dirty="0">
                <a:solidFill>
                  <a:srgbClr val="7030A0"/>
                </a:solidFill>
                <a:ea typeface="+mn-lt"/>
                <a:cs typeface="+mn-lt"/>
              </a:rPr>
              <a:t>          HYPERTENSION</a:t>
            </a:r>
            <a:endParaRPr lang="fr-FR" sz="2400" dirty="0">
              <a:solidFill>
                <a:srgbClr val="7030A0"/>
              </a:solidFill>
              <a:cs typeface="Calibri"/>
            </a:endParaRPr>
          </a:p>
          <a:p>
            <a:r>
              <a:rPr lang="fr-FR" sz="2400" dirty="0">
                <a:solidFill>
                  <a:srgbClr val="7030A0"/>
                </a:solidFill>
                <a:ea typeface="+mn-lt"/>
                <a:cs typeface="+mn-lt"/>
              </a:rPr>
              <a:t>          DIABETE</a:t>
            </a:r>
            <a:endParaRPr lang="fr-FR" sz="2400" dirty="0">
              <a:solidFill>
                <a:srgbClr val="7030A0"/>
              </a:solidFill>
              <a:cs typeface="Calibri"/>
            </a:endParaRPr>
          </a:p>
          <a:p>
            <a:r>
              <a:rPr lang="fr-FR" sz="2400" dirty="0">
                <a:solidFill>
                  <a:srgbClr val="7030A0"/>
                </a:solidFill>
                <a:ea typeface="+mn-lt"/>
                <a:cs typeface="+mn-lt"/>
              </a:rPr>
              <a:t>          SURPOIDS</a:t>
            </a:r>
            <a:endParaRPr lang="fr-FR" sz="2400" dirty="0">
              <a:solidFill>
                <a:srgbClr val="7030A0"/>
              </a:solidFill>
              <a:cs typeface="Calibri"/>
            </a:endParaRPr>
          </a:p>
          <a:p>
            <a:r>
              <a:rPr lang="fr-FR" sz="2400" dirty="0">
                <a:solidFill>
                  <a:srgbClr val="7030A0"/>
                </a:solidFill>
                <a:ea typeface="+mn-lt"/>
                <a:cs typeface="+mn-lt"/>
              </a:rPr>
              <a:t>          CHOLESTEROL</a:t>
            </a:r>
            <a:endParaRPr lang="fr-FR" sz="2400" dirty="0">
              <a:solidFill>
                <a:srgbClr val="7030A0"/>
              </a:solidFill>
              <a:cs typeface="Calibri"/>
            </a:endParaRPr>
          </a:p>
          <a:p>
            <a:r>
              <a:rPr lang="fr-FR" sz="2400" dirty="0">
                <a:solidFill>
                  <a:srgbClr val="FF0000"/>
                </a:solidFill>
                <a:ea typeface="+mn-lt"/>
                <a:cs typeface="+mn-lt"/>
              </a:rPr>
              <a:t>SEDENTARITE</a:t>
            </a:r>
            <a:endParaRPr lang="fr-FR" sz="2400" dirty="0">
              <a:solidFill>
                <a:srgbClr val="FF0000"/>
              </a:solidFill>
              <a:cs typeface="Calibri" panose="020F0502020204030204"/>
            </a:endParaRPr>
          </a:p>
          <a:p>
            <a:r>
              <a:rPr lang="fr-FR" sz="2400" dirty="0">
                <a:solidFill>
                  <a:srgbClr val="FF0000"/>
                </a:solidFill>
                <a:cs typeface="Calibri" panose="020F0502020204030204"/>
              </a:rPr>
              <a:t>INACTIVITE PHYSIQUE</a:t>
            </a:r>
          </a:p>
          <a:p>
            <a:r>
              <a:rPr lang="fr-FR" sz="2400" dirty="0">
                <a:solidFill>
                  <a:srgbClr val="FF0000"/>
                </a:solidFill>
                <a:cs typeface="Calibri" panose="020F0502020204030204"/>
              </a:rPr>
              <a:t>STRESS</a:t>
            </a:r>
          </a:p>
          <a:p>
            <a:pPr marL="0" indent="0">
              <a:buNone/>
            </a:pPr>
            <a:endParaRPr lang="fr-FR" sz="1300" dirty="0">
              <a:cs typeface="Calibri" panose="020F0502020204030204"/>
            </a:endParaRPr>
          </a:p>
          <a:p>
            <a:endParaRPr lang="fr-FR" sz="1300" dirty="0">
              <a:cs typeface="Calibri" panose="020F0502020204030204"/>
            </a:endParaRPr>
          </a:p>
        </p:txBody>
      </p:sp>
      <p:sp>
        <p:nvSpPr>
          <p:cNvPr id="52" name="Freeform: Shape 5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4" descr="Une image contenant texte, clipart&#10;&#10;Description générée automatiquement">
            <a:extLst>
              <a:ext uri="{FF2B5EF4-FFF2-40B4-BE49-F238E27FC236}">
                <a16:creationId xmlns:a16="http://schemas.microsoft.com/office/drawing/2014/main" id="{163E632B-D008-432C-82BC-396C1DF7068D}"/>
              </a:ext>
            </a:extLst>
          </p:cNvPr>
          <p:cNvPicPr>
            <a:picLocks noChangeAspect="1"/>
          </p:cNvPicPr>
          <p:nvPr/>
        </p:nvPicPr>
        <p:blipFill>
          <a:blip r:embed="rId2"/>
          <a:stretch>
            <a:fillRect/>
          </a:stretch>
        </p:blipFill>
        <p:spPr>
          <a:xfrm>
            <a:off x="7535330" y="2324834"/>
            <a:ext cx="3217333" cy="2778605"/>
          </a:xfrm>
          <a:prstGeom prst="rect">
            <a:avLst/>
          </a:prstGeom>
        </p:spPr>
      </p:pic>
    </p:spTree>
    <p:extLst>
      <p:ext uri="{BB962C8B-B14F-4D97-AF65-F5344CB8AC3E}">
        <p14:creationId xmlns:p14="http://schemas.microsoft.com/office/powerpoint/2010/main" val="104517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4" descr="Une image contenant texte, clipart&#10;&#10;Description générée automatiquement">
            <a:extLst>
              <a:ext uri="{FF2B5EF4-FFF2-40B4-BE49-F238E27FC236}">
                <a16:creationId xmlns:a16="http://schemas.microsoft.com/office/drawing/2014/main" id="{D53E3AFA-0B31-4B31-9F27-19E8077FA87A}"/>
              </a:ext>
            </a:extLst>
          </p:cNvPr>
          <p:cNvPicPr>
            <a:picLocks noGrp="1" noChangeAspect="1"/>
          </p:cNvPicPr>
          <p:nvPr>
            <p:ph idx="1"/>
          </p:nvPr>
        </p:nvPicPr>
        <p:blipFill rotWithShape="1">
          <a:blip r:embed="rId2"/>
          <a:srcRect l="7410" r="6227" b="1"/>
          <a:stretch/>
        </p:blipFill>
        <p:spPr>
          <a:xfrm>
            <a:off x="3125884" y="2140"/>
            <a:ext cx="2189399" cy="2015428"/>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sp>
        <p:nvSpPr>
          <p:cNvPr id="53" name="Oval 52">
            <a:extLst>
              <a:ext uri="{FF2B5EF4-FFF2-40B4-BE49-F238E27FC236}">
                <a16:creationId xmlns:a16="http://schemas.microsoft.com/office/drawing/2014/main" id="{8EEB3127-4A39-4F76-935D-6AC8D51AC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8F2E216-6526-433B-8072-DEE222DC9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1925092"/>
            <a:ext cx="4288094" cy="428809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245BDB-E06D-40A4-AD2C-F241309A0F81}"/>
              </a:ext>
            </a:extLst>
          </p:cNvPr>
          <p:cNvSpPr>
            <a:spLocks noGrp="1"/>
          </p:cNvSpPr>
          <p:nvPr>
            <p:ph type="title"/>
          </p:nvPr>
        </p:nvSpPr>
        <p:spPr>
          <a:xfrm>
            <a:off x="765847" y="3109943"/>
            <a:ext cx="4324908" cy="2937974"/>
          </a:xfrm>
        </p:spPr>
        <p:txBody>
          <a:bodyPr vert="horz" lIns="91440" tIns="45720" rIns="91440" bIns="45720" rtlCol="0" anchor="ctr">
            <a:normAutofit/>
          </a:bodyPr>
          <a:lstStyle/>
          <a:p>
            <a:pPr algn="ctr"/>
            <a:r>
              <a:rPr lang="en-US" sz="4100" dirty="0">
                <a:solidFill>
                  <a:srgbClr val="FFFF00"/>
                </a:solidFill>
              </a:rPr>
              <a:t>Facteurs de risque non modifiable</a:t>
            </a:r>
            <a:r>
              <a:rPr lang="fr-FR" dirty="0">
                <a:solidFill>
                  <a:srgbClr val="FFFF00"/>
                </a:solidFill>
                <a:ea typeface="+mj-lt"/>
                <a:cs typeface="+mj-lt"/>
              </a:rPr>
              <a:t> </a:t>
            </a:r>
            <a:r>
              <a:rPr lang="fr-FR" dirty="0">
                <a:ea typeface="+mj-lt"/>
                <a:cs typeface="+mj-lt"/>
              </a:rPr>
              <a:t>risque non modifiables</a:t>
            </a:r>
            <a:endParaRPr lang="fr-FR" dirty="0">
              <a:cs typeface="Calibri Light"/>
            </a:endParaRPr>
          </a:p>
        </p:txBody>
      </p:sp>
      <p:grpSp>
        <p:nvGrpSpPr>
          <p:cNvPr id="59"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60" name="Freeform: Shape 59">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63" name="Graphic 4">
            <a:extLst>
              <a:ext uri="{FF2B5EF4-FFF2-40B4-BE49-F238E27FC236}">
                <a16:creationId xmlns:a16="http://schemas.microsoft.com/office/drawing/2014/main" id="{0AD1D347-1879-4D73-8825-EB52119D1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64" name="Freeform: Shape 63">
              <a:extLst>
                <a:ext uri="{FF2B5EF4-FFF2-40B4-BE49-F238E27FC236}">
                  <a16:creationId xmlns:a16="http://schemas.microsoft.com/office/drawing/2014/main" id="{7F1D1C6D-7D18-44AC-80B7-823AD45FD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70CF9AD-9B31-49A2-8AF5-69B249840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E9D0A03-A290-4C8D-8498-85F0E5B1A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F4661E7-465D-4874-BC3A-E55093CD3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B79F073-B639-485B-93F6-958951EF3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53A942-5C48-4EF4-AA18-82AC90C55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EA4BCEE-B2B4-4870-B921-B3C0D729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1271C20-03BB-47FA-A17B-09825E723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2C689A3-3820-4AFE-950D-CDA05D968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EB9DAC1-A980-4285-9059-16D6B748C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D286A4C-6E67-462D-8807-EEF90F4C5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7CABE22-D7D1-4970-BE8D-8E7B26FAA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59EB07-44AA-4839-A550-764F0C1C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07BD093-A681-4C0E-89E1-28B79FDC5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54D3B41-D31B-418C-98E8-3DA9F7BE0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2C9153D-F851-40ED-A291-F586E67A8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14F8536-E81B-4336-9991-6F1B3447E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BCE3D87-8E1E-4E3C-B336-E161FE142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E57FCB1-61DD-4742-9F4E-0622EE262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AC07452-C190-4DFF-9A85-7E0494E63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DC1E49D-0160-40EF-B62C-3682A0113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F01E4E-41B3-4E3A-9069-2C00F199A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C155535-D387-426C-8835-08EA1625D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30D8708-8C20-411A-99F6-39B7A15D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72CE489-867A-498C-85D0-99ED8A50D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3A369D6-BC7C-46B6-9802-41F7FE32F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735936F-8515-4CF4-A1E4-7466BFAD3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2E14F4-2A50-4876-A835-D7B7B7F05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AD1B584-BCD9-47C1-BF94-A9B03E0A5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E78B189-4AAE-4308-BE2A-561CE6E26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34F693D-9FD0-4BF4-9BCA-CAA391EE7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C8A20BE-5976-437A-94F2-7869D1D4C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2797F1A-9D8B-4AC7-8A7E-C088A7B61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B8BB9ED-3A10-495E-A450-4573A83A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84AAD79-9D91-4601-AE6B-E3CC0AC23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966F3D-45BD-4D12-8447-B9669E9AD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19B4C07-AFE8-42F6-8060-AB4FD27F8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BCBEC46-CA76-424D-AE21-335765D37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2244D96-1DD8-4D90-B4DA-58056941D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BFFC670-5D4A-4609-979B-30BE38D3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BA6EA23-F2B4-49FA-86BB-40794E01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9E16F95-4ED7-4D4A-A1FB-A9FFE338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6602585-A0C4-419E-9F64-E17CC3004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80EC182-6DF1-4FF2-9C46-E24857CE3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71D4C4B-3242-45D7-BBC6-3168AF117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C43A586-0AEE-4520-8AE3-78557E8D5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881E1E2-63F4-44A6-8FD4-E0031DDB0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8209E85B-A99A-4679-B958-DFD6FAC39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AD3B901-0837-4EB4-B0BD-B5317762B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07F6141-18B7-42F5-AB8A-095FA602A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85154CE-9C1F-421D-A58A-D337E3179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59AAA97-B6F9-4CB6-B294-955DE265B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696AC66-45F9-4D0A-978B-EBAFCBA8B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8064064-C0D3-4A54-9D36-EB2759F07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96DAF67-B510-431C-81CE-598A220ED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DFF3B41-BD0E-4E80-BE32-AAB566084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E1C296D-C2BB-405E-A9E1-CD0C777E6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E012E94-1E82-4743-9646-D27796E3D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506F7E7-8613-4F49-9B22-E8B9A8F8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67EFAB5-5519-4B20-B488-61E36535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A46CD3C-8282-430D-84A6-668594635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9F667CC-51FA-4373-BF89-FDA9E6F57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2824720-77CA-4EFE-9B9B-F3C5DA5ECE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AAD48D1-498E-407D-8773-B32DA5177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3761232-AC0F-4415-8849-2CE14A66E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9671C34-F1B1-4964-861B-05E12FC14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6D215CD-DE5C-4A36-8294-B856C4DFF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14F60611-ACD0-4AE1-9FF4-655DEF77E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4878BD8-4838-4CE8-8CED-48C75E453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D34C671-92D6-4570-BDA7-7047026CD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4ADB496-4E8C-4F69-A20E-AC11036CB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05521A6-994C-4653-BE99-FCE71F6D1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0F93860-B875-4D68-ACE0-2F8F7CAAD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4CF85EE-C965-4602-9DB3-B22125155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CAC91C65-14F2-4458-A79D-647B28E04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91958A69-ABD1-441F-817D-8868D3E79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5B41124-1179-4F9F-8B23-B94A98BA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A44F475B-8586-4535-86BE-7FB5F76C6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85243B3-5329-4312-9C9F-FBC77AF48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87C78038-CD15-4BEE-8688-B22F822C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01EB7F4-2569-4602-A5DC-ECF750A64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5AFCDCE-A4B9-4DFD-A39D-6C4513C47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869FF3F-68C9-4316-AF81-44CCC551BC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AD11538-8098-4355-8DDD-D681DFAC3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F3F997E-AED9-480A-A0E8-2593AF3C1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621AF23-CD1C-4A82-934F-1C051FE78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F7C8D23-402E-4902-9877-2933C68B3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66214BF-105C-4C50-A658-BB800D624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B657FB8-0889-47B9-9F7A-35C6F5E43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02347C2-D097-4E47-9E71-D0AC7E0B2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F0D715C-2DC6-4444-95E7-C9E31D654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E98A78E-FE40-406F-BB29-CE723A4A2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5623FBB-A3DE-4893-B1E4-09BFE6EB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8BD75D0-FB16-44AA-8F4B-9319502DD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5B25A8E-2993-4CE5-A81A-932105A42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D8D167B-C705-4729-899E-AC9AE463C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70FBA7C-F842-4775-B83D-AEC5F14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C68FA78-D012-4A89-8B7E-3CF189316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F14C2D5-2A65-48C1-AC1C-D4C29BBA9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2D4725A-DD05-406E-84D7-50DAC6BFB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F292F3E-E6A6-41E9-9AF9-DF240E914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52F5E4F-6F5D-4FF5-AADC-77BF4906C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2EA96C5C-38D5-4D0F-9A75-F1C485604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213E386-079B-4951-BD48-B86432246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C52A50-FC6F-4CF8-96ED-B16AC428B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AD79090-842D-4363-9CDB-03CA19DB2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B923BC0-6A72-4261-907F-568CEF3D9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682D956C-7F2C-45F4-8EB5-B9637909A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AF71042-41A5-405B-A14C-9E194529D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C068DA5-7174-4664-9C13-4F7ABAFC1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0525F2C-C937-4BE3-AF79-3540A6E1C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CA46F03-C9C9-4425-82A8-2110001F4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D21589A-A316-4E71-B638-D33C4141B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C0B918FA-95C1-4373-B66D-56936BB79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CBF04F9E-EC09-43BE-A049-082DE1531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5A8838D-5812-49CE-80E4-E0CE11424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9B4036-BE45-42C0-929B-42932369A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40E913D5-5568-4901-883B-8C42A8F3D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1B52038-9622-4802-81BA-ACC19847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DEAC10-5A6B-47AD-A728-CE2C8CF13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D1B38B28-66AD-4A02-AE15-F762137B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BAF1CE8-3AF3-4FF2-8F0B-3BC7A4740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D9937F5-39C5-49BB-A3F1-21D0730BF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48A61DC-ED1D-4B72-828E-9FD85AF26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A89B28D-13E0-46C3-AB20-6DBEDB61D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17F470D-67A6-475E-9F1C-9D1FCD4DF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C116B5B-C2BF-4A29-920C-0E6D2A86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77DFF22-98A9-4A00-B45B-BA0024E4B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33D6D17-E307-4F26-9F91-607B2D1B9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044F5F0-FB5F-4364-A17D-B476349E1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C51E13B0-54FA-4C07-A08D-0035E29D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23AA2A7-69AA-4892-8D19-6786784B8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22409CA-4103-489E-9A88-9E822AC42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941B7FE-F0B4-4717-BE8E-31EE09F5C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A36A1CD-E7E3-400D-BBA9-1B8363460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42D8F4BE-D92B-483E-8049-5FDA3FD40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7725CAB-E398-42F8-A5E5-8ACED1B61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82EF470-319A-4DCA-AB6F-B4441DD59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ECBF0AE1-7C37-4F3E-B37A-44CAD6900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87EE399C-60A0-43AB-AD85-CAEDD25A8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DEF9E1C-0288-422F-9D39-B2B97B0BD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B9FD4213-CE93-46E6-A356-5C9B681A6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2AF21C6-5C6A-4ADC-98CE-0C897306F1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67C50FF0-A4F6-4B10-91CC-CC456891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F34FC9E-632A-4B97-AB95-812ABD859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943D9D5-E01E-4A32-A5D1-AD61A32EC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F93C502-F4AC-4D2C-A43D-85093C59A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AFCADD6C-627D-43CE-9413-A793AAA08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7838A6E-823E-4306-9088-5AFE0912E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F20A74B-CE15-4678-8E60-8983D4B53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AB4409F0-44F9-411F-8711-53B028783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64A642A9-686F-402A-920C-EDB02B2FE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2B4D5D4-0C5C-4D98-9738-D245840A7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F70D7430-18D9-4B8F-9F7A-308C70193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64FC2A4-5817-4FA0-A4A7-6653D1DA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4DCF9E7-E283-43A0-9C25-F7001626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A24478FE-2D73-495D-A2CE-6D1D87C25A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24EF5F2-46E7-4950-93D0-371415B7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1E76799-6B37-47A7-B311-D4AD1BB56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18E48635-AD82-4B9C-BD64-E19D0DCD3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FFE8012D-8F5A-48C7-A667-EF1782E17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4D6A3A1-CDCE-458B-B3ED-792E80025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D8FB40D-7336-4F24-9F28-25EC9AE6C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75683C3C-C038-49EA-9635-AC7B82AF2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6286FF4B-0471-47B5-AA6C-8BA5CC04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CEB73580-6577-4A7A-A7EA-E79093D9D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9E97866D-632F-4778-992C-F2750D608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5A7AC897-3ADD-4A69-A122-EA6F8EFD2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06C3FE79-4EEC-4CF3-92A0-F6BC9F8B4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6" name="ZoneTexte 5">
            <a:extLst>
              <a:ext uri="{FF2B5EF4-FFF2-40B4-BE49-F238E27FC236}">
                <a16:creationId xmlns:a16="http://schemas.microsoft.com/office/drawing/2014/main" id="{B13B688A-9183-4900-9F24-2AFED18EE2A2}"/>
              </a:ext>
            </a:extLst>
          </p:cNvPr>
          <p:cNvSpPr txBox="1"/>
          <p:nvPr/>
        </p:nvSpPr>
        <p:spPr>
          <a:xfrm>
            <a:off x="6350620" y="34234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uter du texte</a:t>
            </a:r>
            <a:endParaRPr lang="fr-FR" dirty="0"/>
          </a:p>
        </p:txBody>
      </p:sp>
      <p:graphicFrame>
        <p:nvGraphicFramePr>
          <p:cNvPr id="238" name="ZoneTexte 4">
            <a:extLst>
              <a:ext uri="{FF2B5EF4-FFF2-40B4-BE49-F238E27FC236}">
                <a16:creationId xmlns:a16="http://schemas.microsoft.com/office/drawing/2014/main" id="{E227CD3E-F336-46C7-8B1E-659B38AF0C69}"/>
              </a:ext>
            </a:extLst>
          </p:cNvPr>
          <p:cNvGraphicFramePr/>
          <p:nvPr>
            <p:extLst>
              <p:ext uri="{D42A27DB-BD31-4B8C-83A1-F6EECF244321}">
                <p14:modId xmlns:p14="http://schemas.microsoft.com/office/powerpoint/2010/main" val="3565629723"/>
              </p:ext>
            </p:extLst>
          </p:nvPr>
        </p:nvGraphicFramePr>
        <p:xfrm>
          <a:off x="6477270" y="889001"/>
          <a:ext cx="4974771" cy="5968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19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153A555-08F9-EB26-65AC-F046DDC8290A}"/>
              </a:ext>
            </a:extLst>
          </p:cNvPr>
          <p:cNvSpPr>
            <a:spLocks noGrp="1"/>
          </p:cNvSpPr>
          <p:nvPr>
            <p:ph type="title"/>
          </p:nvPr>
        </p:nvSpPr>
        <p:spPr>
          <a:xfrm>
            <a:off x="524741" y="620392"/>
            <a:ext cx="3808268" cy="5504688"/>
          </a:xfrm>
        </p:spPr>
        <p:txBody>
          <a:bodyPr>
            <a:noAutofit/>
          </a:bodyPr>
          <a:lstStyle/>
          <a:p>
            <a:r>
              <a:rPr lang="fr-FR" sz="6000" b="1" dirty="0">
                <a:solidFill>
                  <a:schemeClr val="bg1"/>
                </a:solidFill>
              </a:rPr>
              <a:t>FAITS</a:t>
            </a:r>
            <a:br>
              <a:rPr lang="fr-FR" sz="6000" b="1" dirty="0">
                <a:solidFill>
                  <a:schemeClr val="bg1"/>
                </a:solidFill>
              </a:rPr>
            </a:br>
            <a:r>
              <a:rPr lang="fr-FR" sz="6000" b="1" dirty="0">
                <a:solidFill>
                  <a:schemeClr val="bg1"/>
                </a:solidFill>
              </a:rPr>
              <a:t>CLINIQUES</a:t>
            </a:r>
            <a:r>
              <a:rPr lang="fr-FR" sz="7200" b="1" dirty="0">
                <a:solidFill>
                  <a:schemeClr val="bg1"/>
                </a:solidFill>
              </a:rPr>
              <a:t> </a:t>
            </a:r>
            <a:r>
              <a:rPr lang="fr-FR" sz="6000" b="1" dirty="0">
                <a:solidFill>
                  <a:schemeClr val="bg1"/>
                </a:solidFill>
              </a:rPr>
              <a:t>Professeur  F.CARRE</a:t>
            </a:r>
          </a:p>
        </p:txBody>
      </p:sp>
      <p:graphicFrame>
        <p:nvGraphicFramePr>
          <p:cNvPr id="14" name="Espace réservé du contenu 2">
            <a:extLst>
              <a:ext uri="{FF2B5EF4-FFF2-40B4-BE49-F238E27FC236}">
                <a16:creationId xmlns:a16="http://schemas.microsoft.com/office/drawing/2014/main" id="{A7523156-B91A-8FD1-0DB5-63AD4DB1DA38}"/>
              </a:ext>
            </a:extLst>
          </p:cNvPr>
          <p:cNvGraphicFramePr>
            <a:graphicFrameLocks noGrp="1"/>
          </p:cNvGraphicFramePr>
          <p:nvPr>
            <p:ph idx="1"/>
            <p:extLst>
              <p:ext uri="{D42A27DB-BD31-4B8C-83A1-F6EECF244321}">
                <p14:modId xmlns:p14="http://schemas.microsoft.com/office/powerpoint/2010/main" val="23549512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a:extLst>
              <a:ext uri="{FF2B5EF4-FFF2-40B4-BE49-F238E27FC236}">
                <a16:creationId xmlns:a16="http://schemas.microsoft.com/office/drawing/2014/main" id="{553EF6FF-C0E1-6321-525F-B0C11A72C506}"/>
              </a:ext>
            </a:extLst>
          </p:cNvPr>
          <p:cNvSpPr txBox="1">
            <a:spLocks/>
          </p:cNvSpPr>
          <p:nvPr/>
        </p:nvSpPr>
        <p:spPr>
          <a:xfrm>
            <a:off x="459971" y="620392"/>
            <a:ext cx="3808268"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6000" dirty="0">
              <a:solidFill>
                <a:schemeClr val="bg1"/>
              </a:solidFill>
            </a:endParaRPr>
          </a:p>
        </p:txBody>
      </p:sp>
      <p:pic>
        <p:nvPicPr>
          <p:cNvPr id="5" name="Image 4" descr="Une image contenant texte, clipart&#10;&#10;Description générée automatiquement">
            <a:extLst>
              <a:ext uri="{FF2B5EF4-FFF2-40B4-BE49-F238E27FC236}">
                <a16:creationId xmlns:a16="http://schemas.microsoft.com/office/drawing/2014/main" id="{7C144F98-EAFE-5948-3801-FCB3DF2ABE5C}"/>
              </a:ext>
            </a:extLst>
          </p:cNvPr>
          <p:cNvPicPr>
            <a:picLocks noChangeAspect="1"/>
          </p:cNvPicPr>
          <p:nvPr/>
        </p:nvPicPr>
        <p:blipFill>
          <a:blip r:embed="rId7"/>
          <a:stretch>
            <a:fillRect/>
          </a:stretch>
        </p:blipFill>
        <p:spPr>
          <a:xfrm>
            <a:off x="2698955" y="5039502"/>
            <a:ext cx="2224585" cy="1705970"/>
          </a:xfrm>
          <a:prstGeom prst="rect">
            <a:avLst/>
          </a:prstGeom>
        </p:spPr>
      </p:pic>
    </p:spTree>
    <p:extLst>
      <p:ext uri="{BB962C8B-B14F-4D97-AF65-F5344CB8AC3E}">
        <p14:creationId xmlns:p14="http://schemas.microsoft.com/office/powerpoint/2010/main" val="40145342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Grand écran</PresentationFormat>
  <Paragraphs>95</Paragraphs>
  <Slides>23</Slides>
  <Notes>0</Notes>
  <HiddenSlides>1</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Avenir Next LT Pro</vt:lpstr>
      <vt:lpstr>Bell MT</vt:lpstr>
      <vt:lpstr>Calibri</vt:lpstr>
      <vt:lpstr>Calibri Light</vt:lpstr>
      <vt:lpstr>Thème Office</vt:lpstr>
      <vt:lpstr>GlowVTI</vt:lpstr>
      <vt:lpstr>Le Risque Cardio-vasculaire</vt:lpstr>
      <vt:lpstr>Le risque cardio-vasculaire est-il augmenté par la pratique du cyclotourisme?</vt:lpstr>
      <vt:lpstr>N0N et NON,  bien au contraire</vt:lpstr>
      <vt:lpstr>Quel est vraiment le risque de décès au cours de l’effort sportif?</vt:lpstr>
      <vt:lpstr>Présentation PowerPoint</vt:lpstr>
      <vt:lpstr>Existe-t-il un terrain prédisposant ?   </vt:lpstr>
      <vt:lpstr>Les différents facteurs de risque</vt:lpstr>
      <vt:lpstr>Facteurs de risque non modifiable risque non modifiables</vt:lpstr>
      <vt:lpstr>FAITS CLINIQUES Professeur  F.CARRE</vt:lpstr>
      <vt:lpstr>Facteurs de risque modifiables </vt:lpstr>
      <vt:lpstr>Facteurs de risques inhérents au mode de vie</vt:lpstr>
      <vt:lpstr>Présentation PowerPoint</vt:lpstr>
      <vt:lpstr>Présentation PowerPoint</vt:lpstr>
      <vt:lpstr>Présentation PowerPoint</vt:lpstr>
      <vt:lpstr>          Signes cliniques d alerte d’un             Sd Coronarien aigue débutant</vt:lpstr>
      <vt:lpstr>                  AVC les signes PRECURSEURS</vt:lpstr>
      <vt:lpstr>Comment conserver les bénéfices de l'exercice Physique et réduire le risque CV?</vt:lpstr>
      <vt:lpstr>      MAIS  L'accident CV est-il un obstacle à  la pratique   cycliste?</vt:lpstr>
      <vt:lpstr>               SPORT sur ORDONNANCE</vt:lpstr>
      <vt:lpstr>Pour faire diminuer le nombre de décès cyclos</vt:lpstr>
      <vt:lpstr>Formation à l 'accueil des cyclos présentant une affection Chronique (ALD)</vt:lpstr>
      <vt:lpstr>            Les clubs ont leur rôle à jouer        pour accueillir ces nouveaux adhérents  </vt:lpstr>
      <vt:lpstr>                  Merci de votre attention          Pour votre écoute Nous vous offrons               le Canapé "Anti-sédentarité!"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delga</dc:creator>
  <cp:lastModifiedBy>patrice delga</cp:lastModifiedBy>
  <cp:revision>1260</cp:revision>
  <dcterms:created xsi:type="dcterms:W3CDTF">2021-11-13T16:49:02Z</dcterms:created>
  <dcterms:modified xsi:type="dcterms:W3CDTF">2023-03-03T11:21:26Z</dcterms:modified>
</cp:coreProperties>
</file>