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2" r:id="rId29"/>
    <p:sldId id="282" r:id="rId30"/>
    <p:sldId id="283" r:id="rId31"/>
    <p:sldId id="284" r:id="rId32"/>
    <p:sldId id="293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>
        <p:scale>
          <a:sx n="79" d="100"/>
          <a:sy n="79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38425"/>
            <a:ext cx="7772400" cy="1094271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/>
                <a:cs typeface="Verdana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78795"/>
            <a:ext cx="6400800" cy="696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13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5">
            <a:extLst>
              <a:ext uri="{FF2B5EF4-FFF2-40B4-BE49-F238E27FC236}">
                <a16:creationId xmlns:a16="http://schemas.microsoft.com/office/drawing/2014/main" xmlns="" id="{AA6B2025-C29A-B74D-8888-50CB15AA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55563"/>
            <a:ext cx="586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1" hangingPunct="1">
              <a:buFont typeface="Arial" panose="020B0604020202020204" pitchFamily="34" charset="0"/>
              <a:buNone/>
            </a:pPr>
            <a:r>
              <a:rPr lang="fr-FR" altLang="fr-FR" sz="1000">
                <a:solidFill>
                  <a:srgbClr val="808080"/>
                </a:solidFill>
                <a:latin typeface="Verdana" panose="020B0604030504040204" pitchFamily="34" charset="0"/>
              </a:rPr>
              <a:t>Titre présentation – date</a:t>
            </a:r>
            <a:endParaRPr lang="fr-FR" altLang="fr-FR" sz="1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835551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 baseline="0"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44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5">
            <a:extLst>
              <a:ext uri="{FF2B5EF4-FFF2-40B4-BE49-F238E27FC236}">
                <a16:creationId xmlns:a16="http://schemas.microsoft.com/office/drawing/2014/main" xmlns="" id="{BEF4008C-0E2D-4440-88CC-416A688D6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55563"/>
            <a:ext cx="586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1" hangingPunct="1">
              <a:buFont typeface="Arial" panose="020B0604020202020204" pitchFamily="34" charset="0"/>
              <a:buNone/>
            </a:pPr>
            <a:r>
              <a:rPr lang="fr-FR" altLang="fr-FR" sz="1000">
                <a:solidFill>
                  <a:srgbClr val="808080"/>
                </a:solidFill>
                <a:latin typeface="Verdana" panose="020B0604030504040204" pitchFamily="34" charset="0"/>
              </a:rPr>
              <a:t>Titre présentation – date</a:t>
            </a:r>
            <a:endParaRPr lang="fr-FR" altLang="fr-FR" sz="1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38365"/>
            <a:ext cx="8229600" cy="364656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1BB3B"/>
              </a:buClr>
              <a:buFont typeface="Wingdings" charset="2"/>
              <a:buChar char="u"/>
              <a:defRPr>
                <a:solidFill>
                  <a:srgbClr val="81BB3B"/>
                </a:solidFill>
                <a:latin typeface="Verdana"/>
                <a:cs typeface="Verdana"/>
              </a:defRPr>
            </a:lvl1pPr>
            <a:lvl2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 marL="461963" marR="0" indent="-285750" algn="l" defTabSz="3540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9DB8"/>
              </a:buClr>
              <a:buSzTx/>
              <a:buFont typeface="Wingdings" charset="2"/>
              <a:buChar char="Ø"/>
              <a:tabLst>
                <a:tab pos="354013" algn="l"/>
              </a:tabLst>
              <a:defRPr sz="1400" baseline="0">
                <a:solidFill>
                  <a:srgbClr val="595959"/>
                </a:solidFill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0"/>
          </p:nvPr>
        </p:nvSpPr>
        <p:spPr>
          <a:xfrm>
            <a:off x="457200" y="1791183"/>
            <a:ext cx="8229600" cy="46168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5"/>
              </a:buClr>
              <a:buFont typeface="Wingdings" charset="2"/>
              <a:buChar char="u"/>
              <a:defRPr>
                <a:solidFill>
                  <a:srgbClr val="439DB8"/>
                </a:solidFill>
                <a:latin typeface="Verdana"/>
                <a:cs typeface="Verdana"/>
              </a:defRPr>
            </a:lvl1pPr>
            <a:lvl2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 marL="0" marR="0" indent="0" algn="l" defTabSz="3540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BB3B"/>
              </a:buClr>
              <a:buSzTx/>
              <a:buFont typeface="Wingdings" charset="2"/>
              <a:buNone/>
              <a:tabLst>
                <a:tab pos="354013" algn="l"/>
              </a:tabLst>
              <a:defRPr sz="1400" b="1" baseline="0">
                <a:solidFill>
                  <a:srgbClr val="4BACC6"/>
                </a:solidFill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75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5">
            <a:extLst>
              <a:ext uri="{FF2B5EF4-FFF2-40B4-BE49-F238E27FC236}">
                <a16:creationId xmlns:a16="http://schemas.microsoft.com/office/drawing/2014/main" xmlns="" id="{56A9FA4C-21CB-9548-A145-FEE68D1C0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55563"/>
            <a:ext cx="586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1" hangingPunct="1">
              <a:buFont typeface="Arial" panose="020B0604020202020204" pitchFamily="34" charset="0"/>
              <a:buNone/>
            </a:pPr>
            <a:r>
              <a:rPr lang="fr-FR" altLang="fr-FR" sz="1000">
                <a:solidFill>
                  <a:srgbClr val="808080"/>
                </a:solidFill>
                <a:latin typeface="Verdana" panose="020B0604030504040204" pitchFamily="34" charset="0"/>
              </a:rPr>
              <a:t>Titre présentation – date</a:t>
            </a:r>
            <a:endParaRPr lang="fr-FR" altLang="fr-FR" sz="1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18AF104-605D-1B43-84D5-4589D0D1C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5564188"/>
            <a:ext cx="2143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1000" i="1">
                <a:solidFill>
                  <a:srgbClr val="7F7F7F"/>
                </a:solidFill>
                <a:latin typeface="Verdana" panose="020B0604030504040204" pitchFamily="34" charset="0"/>
              </a:rPr>
              <a:t>Légende de la photo si besoin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2438365"/>
            <a:ext cx="4435061" cy="364656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1BB3B"/>
              </a:buClr>
              <a:buFont typeface="Wingdings" charset="2"/>
              <a:buChar char="u"/>
              <a:defRPr>
                <a:solidFill>
                  <a:srgbClr val="81BB3B"/>
                </a:solidFill>
                <a:latin typeface="Verdana"/>
                <a:cs typeface="Verdana"/>
              </a:defRPr>
            </a:lvl1pPr>
            <a:lvl2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 marL="461963" marR="0" indent="-285750" algn="l" defTabSz="3540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9DB8"/>
              </a:buClr>
              <a:buSzTx/>
              <a:buFont typeface="Wingdings" charset="2"/>
              <a:buChar char="Ø"/>
              <a:tabLst>
                <a:tab pos="354013" algn="l"/>
              </a:tabLst>
              <a:defRPr sz="1400" baseline="0">
                <a:solidFill>
                  <a:srgbClr val="595959"/>
                </a:solidFill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pour une image  11"/>
          <p:cNvSpPr>
            <a:spLocks noGrp="1"/>
          </p:cNvSpPr>
          <p:nvPr>
            <p:ph type="pic" sz="quarter" idx="10"/>
          </p:nvPr>
        </p:nvSpPr>
        <p:spPr>
          <a:xfrm>
            <a:off x="4969565" y="2933113"/>
            <a:ext cx="4029559" cy="26304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latin typeface="Verdana"/>
                <a:cs typeface="Verdana"/>
              </a:defRPr>
            </a:lvl1pPr>
          </a:lstStyle>
          <a:p>
            <a:pPr lvl="0"/>
            <a:r>
              <a:rPr lang="fr-FR" noProof="0"/>
              <a:t>Cliquez sur l’icône pour ajouter une image</a:t>
            </a:r>
            <a:endParaRPr lang="fr-FR" noProof="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1"/>
          </p:nvPr>
        </p:nvSpPr>
        <p:spPr>
          <a:xfrm>
            <a:off x="457200" y="1791183"/>
            <a:ext cx="8229600" cy="46168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5"/>
              </a:buClr>
              <a:buFont typeface="Wingdings" charset="2"/>
              <a:buChar char="u"/>
              <a:defRPr>
                <a:solidFill>
                  <a:srgbClr val="439DB8"/>
                </a:solidFill>
                <a:latin typeface="Verdana"/>
                <a:cs typeface="Verdana"/>
              </a:defRPr>
            </a:lvl1pPr>
            <a:lvl2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 marL="0" marR="0" indent="0" algn="l" defTabSz="3540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BB3B"/>
              </a:buClr>
              <a:buSzTx/>
              <a:buFont typeface="Wingdings" charset="2"/>
              <a:buNone/>
              <a:tabLst>
                <a:tab pos="354013" algn="l"/>
              </a:tabLst>
              <a:defRPr sz="1400" b="1" baseline="0">
                <a:solidFill>
                  <a:schemeClr val="accent5"/>
                </a:solidFill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73725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5">
            <a:extLst>
              <a:ext uri="{FF2B5EF4-FFF2-40B4-BE49-F238E27FC236}">
                <a16:creationId xmlns:a16="http://schemas.microsoft.com/office/drawing/2014/main" xmlns="" id="{3014721D-1003-F54D-8E8F-7755AC70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55563"/>
            <a:ext cx="586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1" hangingPunct="1">
              <a:buFont typeface="Arial" panose="020B0604020202020204" pitchFamily="34" charset="0"/>
              <a:buNone/>
            </a:pPr>
            <a:r>
              <a:rPr lang="fr-FR" altLang="fr-FR" sz="1000">
                <a:solidFill>
                  <a:srgbClr val="808080"/>
                </a:solidFill>
                <a:latin typeface="Verdana" panose="020B0604030504040204" pitchFamily="34" charset="0"/>
              </a:rPr>
              <a:t>Titre présentation – date</a:t>
            </a:r>
            <a:endParaRPr lang="fr-FR" altLang="fr-FR" sz="1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57B737-0CBF-FD48-BE5B-F9EAA077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5564188"/>
            <a:ext cx="2141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fr-FR" altLang="fr-FR" sz="1000" i="1">
                <a:solidFill>
                  <a:srgbClr val="7F7F7F"/>
                </a:solidFill>
                <a:latin typeface="Verdana" panose="020B0604030504040204" pitchFamily="34" charset="0"/>
              </a:rPr>
              <a:t>Légende de la photo si besoin</a:t>
            </a:r>
          </a:p>
        </p:txBody>
      </p:sp>
      <p:sp>
        <p:nvSpPr>
          <p:cNvPr id="12" name="Espace réservé pour une image  11"/>
          <p:cNvSpPr>
            <a:spLocks noGrp="1"/>
          </p:cNvSpPr>
          <p:nvPr>
            <p:ph type="pic" sz="quarter" idx="10"/>
          </p:nvPr>
        </p:nvSpPr>
        <p:spPr>
          <a:xfrm>
            <a:off x="1236525" y="1943514"/>
            <a:ext cx="6704012" cy="35337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fr-FR" noProof="0"/>
              <a:t>Cliquez sur l’icône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9348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5">
            <a:extLst>
              <a:ext uri="{FF2B5EF4-FFF2-40B4-BE49-F238E27FC236}">
                <a16:creationId xmlns:a16="http://schemas.microsoft.com/office/drawing/2014/main" xmlns="" id="{C71BA713-F2B4-844D-B2C4-39E4D9100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55563"/>
            <a:ext cx="586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1" hangingPunct="1">
              <a:buFont typeface="Arial" panose="020B0604020202020204" pitchFamily="34" charset="0"/>
              <a:buNone/>
            </a:pPr>
            <a:r>
              <a:rPr lang="fr-FR" altLang="fr-FR" sz="1000">
                <a:solidFill>
                  <a:srgbClr val="808080"/>
                </a:solidFill>
                <a:latin typeface="Verdana" panose="020B0604030504040204" pitchFamily="34" charset="0"/>
              </a:rPr>
              <a:t>Titre présentation – date</a:t>
            </a:r>
            <a:endParaRPr lang="fr-FR" altLang="fr-FR" sz="1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4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fond_PPT.pdf">
            <a:extLst>
              <a:ext uri="{FF2B5EF4-FFF2-40B4-BE49-F238E27FC236}">
                <a16:creationId xmlns:a16="http://schemas.microsoft.com/office/drawing/2014/main" xmlns="" id="{E726FF1E-B226-9342-B680-696BD5402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r="1518"/>
          <a:stretch>
            <a:fillRect/>
          </a:stretch>
        </p:blipFill>
        <p:spPr bwMode="auto">
          <a:xfrm>
            <a:off x="0" y="10160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476715" y="1756540"/>
            <a:ext cx="743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Votre page de messagerie 365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15" y="2343516"/>
            <a:ext cx="3333750" cy="3876675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789576" y="3130062"/>
            <a:ext cx="4564939" cy="5516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974123" y="3681688"/>
            <a:ext cx="4976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Lorsque vous avez une petite flèche sous le nom d’un expéditeur, en cliquant dessus, vous pouvez visualiser tous les expéditeurs de messages qui sont en rapport avec celui-ci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979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3" y="5055167"/>
            <a:ext cx="8923763" cy="69684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Point 1 et 2 en haut à droite (petite roue dentée) 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Point 3 et 4 se situent à gauche dans le menu « options » 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puis «  mon compte ».</a:t>
            </a:r>
          </a:p>
          <a:p>
            <a:pPr algn="l">
              <a:lnSpc>
                <a:spcPct val="150000"/>
              </a:lnSpc>
              <a:buClr>
                <a:srgbClr val="92D050"/>
              </a:buClr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342903" y="1756540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Dans un premier temps, personnalisation de votre profil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5205D7E-C284-714B-AD19-67F081600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0" r="4472"/>
          <a:stretch/>
        </p:blipFill>
        <p:spPr>
          <a:xfrm>
            <a:off x="468351" y="2267571"/>
            <a:ext cx="7973122" cy="266493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593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342903" y="1756540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Dans un premier temps, personnalisation de votre profil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xmlns="" id="{60CAC7AC-B8D9-9146-ACA0-E3237FD3A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69" y="2624056"/>
            <a:ext cx="3076575" cy="34671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0842CAB-40D9-2C46-95A7-72FB93126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71"/>
          <a:stretch/>
        </p:blipFill>
        <p:spPr>
          <a:xfrm>
            <a:off x="3731475" y="2720897"/>
            <a:ext cx="5200650" cy="32734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042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113" y="3159460"/>
            <a:ext cx="5567243" cy="69684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visualiser vos mails ou répondre, vous devez cliquer sur Boîte de réception.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reste en dessous je vous laisse le découvrir, mais ça ressemble aux autres messageries, il y a les mêmes outils.</a:t>
            </a:r>
          </a:p>
          <a:p>
            <a:pPr algn="l">
              <a:lnSpc>
                <a:spcPct val="150000"/>
              </a:lnSpc>
              <a:buClr>
                <a:srgbClr val="92D050"/>
              </a:buClr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420960" y="2013017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Le menu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8D5437A-9A4D-E64C-B331-AF22F52D5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818" y="1595517"/>
            <a:ext cx="1940385" cy="459306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301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508" y="2167005"/>
            <a:ext cx="5567243" cy="69684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Cliquez sur le petit v à gauche de Boîte de réception.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Faites un clic droit sur Boîte de réception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le menu déroulant cliquez sur : Créer un sous dossier et validez. Dans ce sous dossier vous pourrez ranger tous les mails se rapportant à celui-ci.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Vous pouvez créer autant de sous-dossiers que vous le souhaitez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Vous pouvez créer des sous dossier de sous dossier ex : CDF et en dessous CDF Janvier etc.</a:t>
            </a:r>
          </a:p>
          <a:p>
            <a:pPr algn="l">
              <a:lnSpc>
                <a:spcPct val="150000"/>
              </a:lnSpc>
              <a:buClr>
                <a:srgbClr val="92D050"/>
              </a:buClr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723085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Les sous-menu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2000C4C-455F-834A-8251-0B38CC2A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842" y="1449660"/>
            <a:ext cx="1386004" cy="48284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F95E90CE-D593-FC4D-8CDC-C3AC3C79544A}"/>
              </a:ext>
            </a:extLst>
          </p:cNvPr>
          <p:cNvGrpSpPr/>
          <p:nvPr/>
        </p:nvGrpSpPr>
        <p:grpSpPr>
          <a:xfrm>
            <a:off x="5822071" y="2612023"/>
            <a:ext cx="1316573" cy="2503752"/>
            <a:chOff x="3749040" y="1878676"/>
            <a:chExt cx="3516284" cy="2934393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xmlns="" id="{F78D265E-0248-A84C-B91E-28745D1A79D4}"/>
                </a:ext>
              </a:extLst>
            </p:cNvPr>
            <p:cNvCxnSpPr/>
            <p:nvPr/>
          </p:nvCxnSpPr>
          <p:spPr>
            <a:xfrm flipV="1">
              <a:off x="3749040" y="3607724"/>
              <a:ext cx="3383280" cy="1205345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en angle 8">
              <a:extLst>
                <a:ext uri="{FF2B5EF4-FFF2-40B4-BE49-F238E27FC236}">
                  <a16:creationId xmlns:a16="http://schemas.microsoft.com/office/drawing/2014/main" xmlns="" id="{E242F723-1523-7545-A72D-6BC13AD74D50}"/>
                </a:ext>
              </a:extLst>
            </p:cNvPr>
            <p:cNvCxnSpPr/>
            <p:nvPr/>
          </p:nvCxnSpPr>
          <p:spPr>
            <a:xfrm rot="5400000">
              <a:off x="6334298" y="2676698"/>
              <a:ext cx="1729048" cy="133004"/>
            </a:xfrm>
            <a:prstGeom prst="bentConnector3">
              <a:avLst/>
            </a:prstGeom>
            <a:ln>
              <a:solidFill>
                <a:srgbClr val="00B0F0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en angle 9">
              <a:extLst>
                <a:ext uri="{FF2B5EF4-FFF2-40B4-BE49-F238E27FC236}">
                  <a16:creationId xmlns:a16="http://schemas.microsoft.com/office/drawing/2014/main" xmlns="" id="{C3A7E703-5573-0542-B748-019E4FE0D768}"/>
                </a:ext>
              </a:extLst>
            </p:cNvPr>
            <p:cNvCxnSpPr/>
            <p:nvPr/>
          </p:nvCxnSpPr>
          <p:spPr>
            <a:xfrm rot="16200000" flipV="1">
              <a:off x="6907876" y="3852949"/>
              <a:ext cx="581890" cy="133005"/>
            </a:xfrm>
            <a:prstGeom prst="bentConnector3">
              <a:avLst/>
            </a:prstGeom>
            <a:ln>
              <a:solidFill>
                <a:srgbClr val="00B0F0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23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87" y="2323122"/>
            <a:ext cx="4128736" cy="69684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gauche, vous cliquez pour faire apparaître le corps du message, apparaît en haut le menu que vous voyez.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Vous cliquez sur la petite flèche de déplacer vers, apparait le menu déroulant et là vous verrez apparaître vos sous dossiers.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certains n’apparaissent pas au début ou par manque d’utilisation, cliquez sur </a:t>
            </a:r>
          </a:p>
          <a:p>
            <a:pPr algn="l">
              <a:lnSpc>
                <a:spcPct val="150000"/>
              </a:lnSpc>
              <a:buClr>
                <a:srgbClr val="92D050"/>
              </a:buClr>
            </a:pP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723085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Archivage dans les sous-dossiers que vous avez créés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26E3F6F-2461-6742-964D-1AB282962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554" y="3036664"/>
            <a:ext cx="4830155" cy="3000633"/>
          </a:xfrm>
          <a:prstGeom prst="rect">
            <a:avLst/>
          </a:prstGeom>
        </p:spPr>
      </p:pic>
      <p:sp>
        <p:nvSpPr>
          <p:cNvPr id="12" name="Flèche droite 5">
            <a:extLst>
              <a:ext uri="{FF2B5EF4-FFF2-40B4-BE49-F238E27FC236}">
                <a16:creationId xmlns:a16="http://schemas.microsoft.com/office/drawing/2014/main" xmlns="" id="{D7D5CEEF-0F0D-7C47-B15E-2F0FD013A617}"/>
              </a:ext>
            </a:extLst>
          </p:cNvPr>
          <p:cNvSpPr/>
          <p:nvPr/>
        </p:nvSpPr>
        <p:spPr>
          <a:xfrm>
            <a:off x="3649389" y="3485465"/>
            <a:ext cx="602165" cy="18328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6">
            <a:extLst>
              <a:ext uri="{FF2B5EF4-FFF2-40B4-BE49-F238E27FC236}">
                <a16:creationId xmlns:a16="http://schemas.microsoft.com/office/drawing/2014/main" xmlns="" id="{57D2FF6F-6D2B-5349-97B0-1962990BC4A3}"/>
              </a:ext>
            </a:extLst>
          </p:cNvPr>
          <p:cNvSpPr/>
          <p:nvPr/>
        </p:nvSpPr>
        <p:spPr>
          <a:xfrm>
            <a:off x="3851628" y="4151352"/>
            <a:ext cx="3274001" cy="25338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6">
            <a:extLst>
              <a:ext uri="{FF2B5EF4-FFF2-40B4-BE49-F238E27FC236}">
                <a16:creationId xmlns:a16="http://schemas.microsoft.com/office/drawing/2014/main" xmlns="" id="{6026B6D5-FD2B-EC49-9DC6-4F54B43409B3}"/>
              </a:ext>
            </a:extLst>
          </p:cNvPr>
          <p:cNvSpPr/>
          <p:nvPr/>
        </p:nvSpPr>
        <p:spPr>
          <a:xfrm>
            <a:off x="3649389" y="5910607"/>
            <a:ext cx="3274001" cy="25338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59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6874" y="3206722"/>
            <a:ext cx="3770504" cy="69684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vous suffit de cliquer sur nouveau, c’est pareil que toutes les messageries exceptée la disposition des outils de rédaction.</a:t>
            </a:r>
          </a:p>
          <a:p>
            <a:pPr algn="l">
              <a:lnSpc>
                <a:spcPct val="150000"/>
              </a:lnSpc>
              <a:buClr>
                <a:srgbClr val="92D050"/>
              </a:buClr>
            </a:pP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723085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Envois des messages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4DCA3AA-FFA3-A84F-B1A6-B657B769F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58" y="2545493"/>
            <a:ext cx="3489861" cy="7534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F5CB497-6FF5-2646-94D8-2693ECC11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42" y="3555144"/>
            <a:ext cx="4488940" cy="2698040"/>
          </a:xfrm>
          <a:prstGeom prst="rect">
            <a:avLst/>
          </a:prstGeom>
        </p:spPr>
      </p:pic>
      <p:sp>
        <p:nvSpPr>
          <p:cNvPr id="10" name="Flèche vers le bas 9">
            <a:extLst>
              <a:ext uri="{FF2B5EF4-FFF2-40B4-BE49-F238E27FC236}">
                <a16:creationId xmlns:a16="http://schemas.microsoft.com/office/drawing/2014/main" xmlns="" id="{D45D390D-A005-FC4C-829F-77DB1AB16A7D}"/>
              </a:ext>
            </a:extLst>
          </p:cNvPr>
          <p:cNvSpPr/>
          <p:nvPr/>
        </p:nvSpPr>
        <p:spPr>
          <a:xfrm>
            <a:off x="2717249" y="3267442"/>
            <a:ext cx="297746" cy="483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487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448" y="2397844"/>
            <a:ext cx="8755965" cy="69684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Tout dépend du navigateur utilisé :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Chrome, Firefox, Orange, Free etc.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démarches sont identiques bien que les écrans puissent être différents.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un premier temps il faut chercher dans vos contacts dans votre ancienne messagerie, puis : exporter et suivre les indications. 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L’extension du fichier que vous allez créer devra être :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.csv pour Outlook.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Puis ce fichier archivez-le, là ou vous souhaitez, mais je vous conseille le dossier : téléchargement de votre PC.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Ensuite retournez dans votre messagerie Outlook.</a:t>
            </a:r>
          </a:p>
          <a:p>
            <a:pPr algn="l">
              <a:lnSpc>
                <a:spcPct val="150000"/>
              </a:lnSpc>
              <a:buClr>
                <a:srgbClr val="92D050"/>
              </a:buClr>
            </a:pP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45028"/>
            <a:ext cx="8611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Transférer vos contacts depuis votre ancienne messagerie vers 365</a:t>
            </a:r>
          </a:p>
        </p:txBody>
      </p:sp>
    </p:spTree>
    <p:extLst>
      <p:ext uri="{BB962C8B-B14F-4D97-AF65-F5344CB8AC3E}">
        <p14:creationId xmlns:p14="http://schemas.microsoft.com/office/powerpoint/2010/main" val="3963360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448" y="2397844"/>
            <a:ext cx="8755965" cy="69684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Cliquez sur le point d’interrogation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la zone bleutée écrire :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les choix proposés, cliquez sur </a:t>
            </a:r>
          </a:p>
          <a:p>
            <a:pPr algn="l">
              <a:lnSpc>
                <a:spcPct val="150000"/>
              </a:lnSpc>
              <a:buClr>
                <a:srgbClr val="92D050"/>
              </a:buClr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Faites votre choix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votre ancienne messagerie </a:t>
            </a:r>
          </a:p>
          <a:p>
            <a:pPr algn="l">
              <a:lnSpc>
                <a:spcPct val="150000"/>
              </a:lnSpc>
              <a:buClr>
                <a:srgbClr val="92D050"/>
              </a:buClr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n’apparaît pas, faire une recherche </a:t>
            </a:r>
          </a:p>
          <a:p>
            <a:pPr algn="l">
              <a:lnSpc>
                <a:spcPct val="150000"/>
              </a:lnSpc>
              <a:buClr>
                <a:srgbClr val="92D050"/>
              </a:buClr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 GOOGLE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45028"/>
            <a:ext cx="8611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Transférer vos contacts depuis votre </a:t>
            </a:r>
            <a:b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</a:b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ancienne messagerie vers 365 - suite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3D290B9-9780-354E-8954-6EEB914ED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79" b="7054"/>
          <a:stretch/>
        </p:blipFill>
        <p:spPr>
          <a:xfrm>
            <a:off x="4216792" y="3880625"/>
            <a:ext cx="1548388" cy="26539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03FE573-8A56-3D41-AE0B-AB94EE22D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136" y="1511072"/>
            <a:ext cx="2402120" cy="4555191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66074894-AC50-A148-A5BC-A387B0CC4B2B}"/>
              </a:ext>
            </a:extLst>
          </p:cNvPr>
          <p:cNvCxnSpPr>
            <a:cxnSpLocks/>
          </p:cNvCxnSpPr>
          <p:nvPr/>
        </p:nvCxnSpPr>
        <p:spPr>
          <a:xfrm flipV="1">
            <a:off x="4147038" y="2955073"/>
            <a:ext cx="2409879" cy="18760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CFBF9B1F-F359-154D-A1AC-00E9290D0814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923625" y="3605455"/>
            <a:ext cx="1394511" cy="18321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544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542" y="2096762"/>
            <a:ext cx="5901781" cy="69684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Version GMAIL :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Allez directement cliquez sur parcourir, trouvez le fichier que vous avez téléchargé avant, faites un double clic sur le fichier en question.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fois que le lien apparaît à gauche de parcourir, cliquez sur charger.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Laissez votre PC travailler une fois fini, il vous le dira.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vous avez un message d’erreur, n’en tenez pas compte, et allez voir le résultat en cliquant sur les deux petits bonhommes en bas à gauche.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45028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Exportation des contacts - suite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CF4EE1B-A341-4244-9275-1C89A928E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40" b="12978"/>
          <a:stretch/>
        </p:blipFill>
        <p:spPr>
          <a:xfrm>
            <a:off x="5896166" y="1829694"/>
            <a:ext cx="3137729" cy="30879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0D0EDDE-4EF8-624C-8AEE-19FD3B282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90"/>
          <a:stretch/>
        </p:blipFill>
        <p:spPr>
          <a:xfrm>
            <a:off x="6311591" y="5009352"/>
            <a:ext cx="2086704" cy="800433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CFBF9B1F-F359-154D-A1AC-00E9290D0814}"/>
              </a:ext>
            </a:extLst>
          </p:cNvPr>
          <p:cNvCxnSpPr>
            <a:cxnSpLocks/>
          </p:cNvCxnSpPr>
          <p:nvPr/>
        </p:nvCxnSpPr>
        <p:spPr>
          <a:xfrm flipV="1">
            <a:off x="4979381" y="5720576"/>
            <a:ext cx="1967829" cy="51656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92112"/>
            <a:ext cx="6400800" cy="696843"/>
          </a:xfrm>
        </p:spPr>
        <p:txBody>
          <a:bodyPr/>
          <a:lstStyle/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Commission numérique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855856" y="2180284"/>
            <a:ext cx="7432288" cy="181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Messagerie OFFICE 365</a:t>
            </a:r>
            <a:b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SharePoint</a:t>
            </a:r>
          </a:p>
        </p:txBody>
      </p:sp>
    </p:spTree>
    <p:extLst>
      <p:ext uri="{BB962C8B-B14F-4D97-AF65-F5344CB8AC3E}">
        <p14:creationId xmlns:p14="http://schemas.microsoft.com/office/powerpoint/2010/main" val="20153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542" y="2609717"/>
            <a:ext cx="5901781" cy="69684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Vérifiez l’arrivée de vos contacts après quelques minutes, ils apparaissent avec un petit ronds et une photo ou les initiales.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Vous pouvez ensuite remplir les fiches personnelles comme dans toutes les autres messageries.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45028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Vos contacts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555B601-6BBA-B54F-A7BC-A7167F0A5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777" y="1651433"/>
            <a:ext cx="2698812" cy="45040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CFBF9B1F-F359-154D-A1AC-00E9290D0814}"/>
              </a:ext>
            </a:extLst>
          </p:cNvPr>
          <p:cNvCxnSpPr>
            <a:cxnSpLocks/>
          </p:cNvCxnSpPr>
          <p:nvPr/>
        </p:nvCxnSpPr>
        <p:spPr>
          <a:xfrm flipV="1">
            <a:off x="3072522" y="3445727"/>
            <a:ext cx="5525067" cy="14858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79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542" y="2609717"/>
            <a:ext cx="5901781" cy="69684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Allez dans vos contacts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 sur Vos contacts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le menu, </a:t>
            </a:r>
            <a:b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 sur Liste de contacts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Ci-contre Donnez un nom à votre liste.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Puis entrez un à un les contacts que vous </a:t>
            </a:r>
            <a:b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souhaitez mettre dans cette liste.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Rappelez vous bien du non de la liste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45028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Créer une liste de diffusion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580503A-4E0C-1D4D-B86E-BEEC93776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62" y="1628146"/>
            <a:ext cx="2885484" cy="27427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7A9F128-DA12-FB4E-8D43-6A4E39F2D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0" r="4215" b="7305"/>
          <a:stretch/>
        </p:blipFill>
        <p:spPr>
          <a:xfrm>
            <a:off x="5765181" y="4460149"/>
            <a:ext cx="2386362" cy="18679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CFBF9B1F-F359-154D-A1AC-00E9290D0814}"/>
              </a:ext>
            </a:extLst>
          </p:cNvPr>
          <p:cNvCxnSpPr>
            <a:cxnSpLocks/>
          </p:cNvCxnSpPr>
          <p:nvPr/>
        </p:nvCxnSpPr>
        <p:spPr>
          <a:xfrm>
            <a:off x="4707301" y="4858698"/>
            <a:ext cx="1381267" cy="535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A3819748-8102-B349-AD14-F6D943DF89AA}"/>
              </a:ext>
            </a:extLst>
          </p:cNvPr>
          <p:cNvCxnSpPr>
            <a:cxnSpLocks/>
          </p:cNvCxnSpPr>
          <p:nvPr/>
        </p:nvCxnSpPr>
        <p:spPr>
          <a:xfrm flipV="1">
            <a:off x="2294792" y="2609717"/>
            <a:ext cx="5455306" cy="1120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2803B2C5-74C1-4547-BB3B-B360577E61AA}"/>
              </a:ext>
            </a:extLst>
          </p:cNvPr>
          <p:cNvCxnSpPr>
            <a:cxnSpLocks/>
          </p:cNvCxnSpPr>
          <p:nvPr/>
        </p:nvCxnSpPr>
        <p:spPr>
          <a:xfrm>
            <a:off x="3155047" y="3412033"/>
            <a:ext cx="2739715" cy="667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0BD6C48A-8D21-3548-BB5A-62CB06487245}"/>
              </a:ext>
            </a:extLst>
          </p:cNvPr>
          <p:cNvCxnSpPr>
            <a:cxnSpLocks/>
          </p:cNvCxnSpPr>
          <p:nvPr/>
        </p:nvCxnSpPr>
        <p:spPr>
          <a:xfrm>
            <a:off x="4168325" y="5677632"/>
            <a:ext cx="1726437" cy="4555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69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87" y="2127714"/>
            <a:ext cx="3292395" cy="69684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Vous cliquez sur la pièce jointe, puis sur : modifier et répondre.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Apparaît Word, que vous connaissez. Vous apportez les modifications que vous souhaitez.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Puis vous cliquez sur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Masquer le courrier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l">
              <a:lnSpc>
                <a:spcPct val="150000"/>
              </a:lnSpc>
              <a:buClr>
                <a:srgbClr val="92D050"/>
              </a:buClr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Les modifications sont       </a:t>
            </a:r>
          </a:p>
          <a:p>
            <a:pPr algn="l">
              <a:lnSpc>
                <a:spcPct val="150000"/>
              </a:lnSpc>
              <a:buClr>
                <a:srgbClr val="92D050"/>
              </a:buClr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enregistrées.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45028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Modifier une pièce jointe dans un message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CFBF9B1F-F359-154D-A1AC-00E9290D0814}"/>
              </a:ext>
            </a:extLst>
          </p:cNvPr>
          <p:cNvCxnSpPr>
            <a:cxnSpLocks/>
          </p:cNvCxnSpPr>
          <p:nvPr/>
        </p:nvCxnSpPr>
        <p:spPr>
          <a:xfrm>
            <a:off x="4707301" y="4858698"/>
            <a:ext cx="1381267" cy="53542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103C6DD9-1ECC-9A40-AE35-A4A3703CF2FD}"/>
              </a:ext>
            </a:extLst>
          </p:cNvPr>
          <p:cNvGrpSpPr/>
          <p:nvPr/>
        </p:nvGrpSpPr>
        <p:grpSpPr>
          <a:xfrm>
            <a:off x="3328669" y="2105414"/>
            <a:ext cx="5720516" cy="3939140"/>
            <a:chOff x="5219318" y="1262814"/>
            <a:chExt cx="7019824" cy="4833841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xmlns="" id="{A73317CE-587A-7E42-B622-C69785752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7596" y="1262814"/>
              <a:ext cx="5277457" cy="1304925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xmlns="" id="{63F4B6CC-A4C1-D84D-9398-2F0309F8D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820" y="2069902"/>
              <a:ext cx="6828322" cy="3248709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A6581354-4A34-FB46-A157-D30778EB3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9318" y="5077480"/>
              <a:ext cx="5000625" cy="1019175"/>
            </a:xfrm>
            <a:prstGeom prst="rect">
              <a:avLst/>
            </a:prstGeom>
          </p:spPr>
        </p:pic>
      </p:grp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0BD6C48A-8D21-3548-BB5A-62CB06487245}"/>
              </a:ext>
            </a:extLst>
          </p:cNvPr>
          <p:cNvCxnSpPr>
            <a:cxnSpLocks/>
          </p:cNvCxnSpPr>
          <p:nvPr/>
        </p:nvCxnSpPr>
        <p:spPr>
          <a:xfrm flipV="1">
            <a:off x="2247971" y="5697415"/>
            <a:ext cx="3097752" cy="41250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0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87" y="2127714"/>
            <a:ext cx="8856852" cy="69684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message apparaît comme ci-dessous, cliquez sur le petit crayon, puis envoyer.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Vous n’avez plus besoin de télécharger un document sur votre PC, de le modifier et de le renvoyer dans un nouveau mail.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45028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Modifier une pièce jointe dans un message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425232" y="5193315"/>
            <a:ext cx="8430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ＭＳ Ｐゴシック" charset="0"/>
                <a:cs typeface="Verdana"/>
              </a:rPr>
              <a:t>Pour tout le reste, n’hésitez pas à fouiller partout pour trouver les réponses à vos questions : utilisez le point d’interrogation en haut à droite et posez vos questions !</a:t>
            </a:r>
          </a:p>
          <a:p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ＭＳ Ｐゴシック" charset="0"/>
              <a:cs typeface="Verdana"/>
            </a:endParaRP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ＭＳ Ｐゴシック" charset="0"/>
                <a:cs typeface="Verdana"/>
              </a:rPr>
              <a:t>Maintenant Questions / Réponses.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D02BADD-6792-BC47-B246-E72D14726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4" b="9326"/>
          <a:stretch/>
        </p:blipFill>
        <p:spPr>
          <a:xfrm>
            <a:off x="1001482" y="3457566"/>
            <a:ext cx="7294367" cy="16503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CFBF9B1F-F359-154D-A1AC-00E9290D0814}"/>
              </a:ext>
            </a:extLst>
          </p:cNvPr>
          <p:cNvCxnSpPr>
            <a:cxnSpLocks/>
          </p:cNvCxnSpPr>
          <p:nvPr/>
        </p:nvCxnSpPr>
        <p:spPr>
          <a:xfrm>
            <a:off x="7292897" y="2509588"/>
            <a:ext cx="557561" cy="1672119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082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89632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Pièce jointe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512955" y="4676932"/>
            <a:ext cx="8430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ＭＳ Ｐゴシック" charset="0"/>
                <a:cs typeface="Verdana"/>
              </a:rPr>
              <a:t>Lors de l’ajout de pièce jointe vous avez l’option.</a:t>
            </a:r>
          </a:p>
          <a:p>
            <a:pPr>
              <a:buClr>
                <a:srgbClr val="92D050"/>
              </a:buClr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ＭＳ Ｐゴシック" charset="0"/>
              <a:cs typeface="Verdana"/>
            </a:endParaRPr>
          </a:p>
          <a:p>
            <a:pPr marL="285750" indent="-285750"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ＭＳ Ｐゴシック" charset="0"/>
                <a:cs typeface="Verdana"/>
              </a:rPr>
              <a:t>De cette manière les destinataires corrigent directement les documents joint.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B33415F-5FD2-234E-9927-501BD7F1B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7" t="12379" b="22161"/>
          <a:stretch/>
        </p:blipFill>
        <p:spPr>
          <a:xfrm>
            <a:off x="876131" y="5832090"/>
            <a:ext cx="5245888" cy="5798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04BE451-179E-4248-9112-A6799698D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80" y="2296327"/>
            <a:ext cx="4827273" cy="21673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CFBF9B1F-F359-154D-A1AC-00E9290D0814}"/>
              </a:ext>
            </a:extLst>
          </p:cNvPr>
          <p:cNvCxnSpPr>
            <a:cxnSpLocks/>
          </p:cNvCxnSpPr>
          <p:nvPr/>
        </p:nvCxnSpPr>
        <p:spPr>
          <a:xfrm flipH="1" flipV="1">
            <a:off x="4059044" y="3311912"/>
            <a:ext cx="1423260" cy="137617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201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713382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Signature électronique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479502" y="5398113"/>
            <a:ext cx="8430325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la zone, vous mettez tous les renseignements que vous désirez ainsi que des images tel le logo de votre région ou département.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CFBF9B1F-F359-154D-A1AC-00E9290D0814}"/>
              </a:ext>
            </a:extLst>
          </p:cNvPr>
          <p:cNvCxnSpPr>
            <a:cxnSpLocks/>
          </p:cNvCxnSpPr>
          <p:nvPr/>
        </p:nvCxnSpPr>
        <p:spPr>
          <a:xfrm>
            <a:off x="3060989" y="5185649"/>
            <a:ext cx="718209" cy="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xmlns="" id="{1FFD2FF4-32D4-5C46-8138-87EC58B9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99" y="2284590"/>
            <a:ext cx="2477294" cy="26648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BD5C40F-9238-4847-B989-9E2D2503A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7" r="6870" b="9239"/>
          <a:stretch/>
        </p:blipFill>
        <p:spPr>
          <a:xfrm>
            <a:off x="4601601" y="2234694"/>
            <a:ext cx="4251366" cy="31277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0233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713382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Réponse automatique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5712028" y="1898048"/>
            <a:ext cx="3328424" cy="419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Allez dans Aide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Ecrire Réponse automatique et cliquez dessus la proposition.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n’avez plus qu’à remplir le document que vous voyez à côté.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chaque envoi votre destinataire sera avisé de votre absence.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CFBF9B1F-F359-154D-A1AC-00E9290D0814}"/>
              </a:ext>
            </a:extLst>
          </p:cNvPr>
          <p:cNvCxnSpPr>
            <a:cxnSpLocks/>
          </p:cNvCxnSpPr>
          <p:nvPr/>
        </p:nvCxnSpPr>
        <p:spPr>
          <a:xfrm>
            <a:off x="3060989" y="5185649"/>
            <a:ext cx="718209" cy="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F57F6A4-0E2D-854D-854A-7B4150D6C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72" y="2314880"/>
            <a:ext cx="2424605" cy="21529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E6C32C9-0037-F242-9C7F-FF9F9629A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091" y="2243629"/>
            <a:ext cx="2911937" cy="42137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9504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30257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Créer un calendrier partagé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2631477" y="4029329"/>
            <a:ext cx="6144387" cy="225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droite de « Vos calendriers, cliquez sur le + et nommer votre calendrier puis valider.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Puis clic droit sur le nouveau nom. Dans le menu déroulant, clic sur « Autorisation de partage.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Puis entrez un contact et valider, vous faites les ajouts un par un. Vous pouvez aussi choisir des droits.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1FC8BEF-10D3-E74A-A307-2030D4CEA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50" y="2082714"/>
            <a:ext cx="1933094" cy="43919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6FC3490-4A16-7A45-80AB-35AF008D5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01" y="1814923"/>
            <a:ext cx="3700926" cy="17689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5A6E1B7-068F-C341-9878-578DEF13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714" y="2199050"/>
            <a:ext cx="2378691" cy="17322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53497709-0A2C-6C45-9A2C-0D04660D3FA9}"/>
              </a:ext>
            </a:extLst>
          </p:cNvPr>
          <p:cNvCxnSpPr>
            <a:cxnSpLocks/>
          </p:cNvCxnSpPr>
          <p:nvPr/>
        </p:nvCxnSpPr>
        <p:spPr>
          <a:xfrm flipV="1">
            <a:off x="2778826" y="2802577"/>
            <a:ext cx="2019216" cy="250569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BC4F5DF7-4563-1542-941C-04C7DD647421}"/>
              </a:ext>
            </a:extLst>
          </p:cNvPr>
          <p:cNvCxnSpPr>
            <a:cxnSpLocks/>
          </p:cNvCxnSpPr>
          <p:nvPr/>
        </p:nvCxnSpPr>
        <p:spPr>
          <a:xfrm flipH="1">
            <a:off x="1778433" y="4451706"/>
            <a:ext cx="1078675" cy="50037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6309223E-C41D-5943-8C31-A2C17CC2E8AB}"/>
              </a:ext>
            </a:extLst>
          </p:cNvPr>
          <p:cNvCxnSpPr>
            <a:cxnSpLocks/>
          </p:cNvCxnSpPr>
          <p:nvPr/>
        </p:nvCxnSpPr>
        <p:spPr>
          <a:xfrm flipH="1" flipV="1">
            <a:off x="8246937" y="3002478"/>
            <a:ext cx="172668" cy="253142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207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30257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Transfert de courrier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Verdana"/>
              <a:ea typeface="ＭＳ Ｐゴシック" charset="0"/>
              <a:cs typeface="Verdan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2631477" y="4599497"/>
            <a:ext cx="61443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Aide puis saisir : Transfert de messages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Puis clic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 : Transfert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 sur : Démarrer le transfert. Entrez votre adresse mail personnelle. Conserver une copie. Enregistrer.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arrêter, clic sur : Arrêter le transfert.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18" y="2024317"/>
            <a:ext cx="2320859" cy="32246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886" y="2024317"/>
            <a:ext cx="5447567" cy="2312336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6309223E-C41D-5943-8C31-A2C17CC2E8AB}"/>
              </a:ext>
            </a:extLst>
          </p:cNvPr>
          <p:cNvCxnSpPr>
            <a:cxnSpLocks/>
          </p:cNvCxnSpPr>
          <p:nvPr/>
        </p:nvCxnSpPr>
        <p:spPr>
          <a:xfrm flipH="1" flipV="1">
            <a:off x="1978270" y="3314700"/>
            <a:ext cx="1239715" cy="1380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1274885" y="4774223"/>
            <a:ext cx="1356592" cy="474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7148146" y="3516923"/>
            <a:ext cx="1063869" cy="1867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375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89632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Utilisation SharePoint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401852" y="2117403"/>
            <a:ext cx="8659020" cy="419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Possibilité de modifier des documents sans avoir à les télécharger sur votre appareil. Pas de place occupée inutilement sur votre PC.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celui qui doit centraliser les documents mis à jour : c’est fini.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document déposé dans SharePoint peut être modifié par toutes les personnes habilitées dans le groupe. 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Gain de temps pour le secrétaire qui réceptionne un seul document (modifié) au lieu de 15 et sans correction pour lui (normalement).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document mis dans SharePoint est accessible à tout moment.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Pourquoi ? Parce que déposé dans un Cloud.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Qu‘est-ce qu’un Cloud : c’est un espace de stockage virtuel.</a:t>
            </a:r>
          </a:p>
        </p:txBody>
      </p:sp>
    </p:spTree>
    <p:extLst>
      <p:ext uri="{BB962C8B-B14F-4D97-AF65-F5344CB8AC3E}">
        <p14:creationId xmlns:p14="http://schemas.microsoft.com/office/powerpoint/2010/main" val="58323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050" y="2929498"/>
            <a:ext cx="8923763" cy="696843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Aucune installation nécessaire sur votre PC ou tablette ou smartphone.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Cette messagerie est accessible à partir de n’importe quel PC ou tablette ou smartphone et n’importe où.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suffit d’une connexion internet.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521320" y="2102225"/>
            <a:ext cx="743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Son utilisation</a:t>
            </a:r>
          </a:p>
        </p:txBody>
      </p:sp>
    </p:spTree>
    <p:extLst>
      <p:ext uri="{BB962C8B-B14F-4D97-AF65-F5344CB8AC3E}">
        <p14:creationId xmlns:p14="http://schemas.microsoft.com/office/powerpoint/2010/main" val="2843471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89632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Ouverture de SharePoint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401852" y="2176778"/>
            <a:ext cx="8659020" cy="4422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 sur le raccourci que je vous ai fait mettre en place dans vos favoris et qui vous ouvre le page suivante : 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Puis cliquez sur le bouton SharePoint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035263F-56F9-814D-B13C-D6FCA0FE2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29" y="3139833"/>
            <a:ext cx="5514265" cy="29284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2391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89632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Ouverture Menu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189839" y="2290580"/>
            <a:ext cx="22921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Voici le menu à votre disposition sous Suivis, cliquez sur le nom de votre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région ou département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1FAE511-E5C4-2946-9D40-D57B0B25C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733" y="2368923"/>
            <a:ext cx="1895187" cy="29771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96E11CA-A50E-B24F-888B-5FF613BC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331"/>
          <a:stretch/>
        </p:blipFill>
        <p:spPr>
          <a:xfrm>
            <a:off x="3359203" y="1650461"/>
            <a:ext cx="5619750" cy="3208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67C87358-DC6B-0C44-A5B3-3F6FA5CA56E0}"/>
              </a:ext>
            </a:extLst>
          </p:cNvPr>
          <p:cNvCxnSpPr>
            <a:cxnSpLocks/>
          </p:cNvCxnSpPr>
          <p:nvPr/>
        </p:nvCxnSpPr>
        <p:spPr>
          <a:xfrm>
            <a:off x="1862069" y="3265714"/>
            <a:ext cx="619874" cy="9294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4398841" y="2340364"/>
            <a:ext cx="18788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le nom de votre région ou département n’apparaît pas, renseignez celui-ci dans effectuer une recherche 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303" y="3668566"/>
            <a:ext cx="2533650" cy="2457450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V="1">
            <a:off x="5943600" y="4484077"/>
            <a:ext cx="958362" cy="13979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61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0C9CADA-19DD-0F48-B63C-7DCAF9E83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029" y="2875313"/>
            <a:ext cx="2221893" cy="3217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69277" y="189894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Créez un favori à cet instant, il vous permettra de revenir rapidement à cette page.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Voici ce que vous verrez apparaître, à savoir le menu de gestion de votre groupe.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documents que vous souhaiterez déposer devront l’être dans : documents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BE256CF3-A854-5B47-A561-88B4E7A03357}"/>
              </a:ext>
            </a:extLst>
          </p:cNvPr>
          <p:cNvCxnSpPr>
            <a:cxnSpLocks/>
          </p:cNvCxnSpPr>
          <p:nvPr/>
        </p:nvCxnSpPr>
        <p:spPr>
          <a:xfrm flipV="1">
            <a:off x="2261907" y="4229100"/>
            <a:ext cx="4209231" cy="967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911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89632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Voici ce que vous verrez apparaître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1F80D76-F3B7-6A44-AF34-56E97EF0E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65"/>
          <a:stretch/>
        </p:blipFill>
        <p:spPr>
          <a:xfrm>
            <a:off x="846232" y="2240686"/>
            <a:ext cx="7610660" cy="13694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356755" y="3756193"/>
            <a:ext cx="8838079" cy="263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le menu déroulant de nouveau, vous verrez tout ce que vous pouvez créer, document seul ou fichiers.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charge, vous pouvez télécharger des documents ou fichiers enregistrés sur votre appareil.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ajouter plusieurs fichiers dans un nouveau dossier, cliquez sur Nouveau puis Dossier, donnez lui un nom, puis glisser/déposer vos documents dans le dossier créé.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cette partie, vous pouvez faire glisser des documents et (ou) fichiers sans avoir à passer par la création d’un nouveau dossier ci-dessus.</a:t>
            </a:r>
          </a:p>
        </p:txBody>
      </p:sp>
    </p:spTree>
    <p:extLst>
      <p:ext uri="{BB962C8B-B14F-4D97-AF65-F5344CB8AC3E}">
        <p14:creationId xmlns:p14="http://schemas.microsoft.com/office/powerpoint/2010/main" val="3076429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369547" y="1784632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Ouvrir un document dans un dossier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317796" y="2259904"/>
            <a:ext cx="8838079" cy="78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clic sur un dossier, l’ouvre et vous voyez tous les documents qu’il contient.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voyez que la barre de menu a changé.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4A2B4FC-BC27-A140-8F58-4F4DA7A53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06" y="3185598"/>
            <a:ext cx="8311211" cy="30845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B6CB359C-DFBC-A04F-9D7C-EE6A5E010C6D}"/>
              </a:ext>
            </a:extLst>
          </p:cNvPr>
          <p:cNvCxnSpPr>
            <a:cxnSpLocks/>
          </p:cNvCxnSpPr>
          <p:nvPr/>
        </p:nvCxnSpPr>
        <p:spPr>
          <a:xfrm>
            <a:off x="4162300" y="2686117"/>
            <a:ext cx="0" cy="177158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19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89632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Cliquez sur un document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298297" y="2259902"/>
            <a:ext cx="8838079" cy="252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 sur un document Word et voilà ce qui apparaît: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Allez dans : modifier le document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 sur la flèche et choisissez l’option : modifier dans le navigateur.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DB1A30F-35B3-BE43-ACA6-1E24A7DD2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73" y="2768199"/>
            <a:ext cx="8732360" cy="11269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77ABB3D-3A91-9442-AAB3-78D206965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5" y="4828059"/>
            <a:ext cx="5851611" cy="1644940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2CFF104C-E4E1-664F-A991-E30C34ACA058}"/>
              </a:ext>
            </a:extLst>
          </p:cNvPr>
          <p:cNvCxnSpPr>
            <a:cxnSpLocks/>
          </p:cNvCxnSpPr>
          <p:nvPr/>
        </p:nvCxnSpPr>
        <p:spPr>
          <a:xfrm flipV="1">
            <a:off x="4949209" y="3182587"/>
            <a:ext cx="2532246" cy="105347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552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89632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Suite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298297" y="2141149"/>
            <a:ext cx="8838079" cy="3291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Faites vos modifications , votre travail fini, vous verrez en haut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92D050"/>
              </a:buClr>
            </a:pP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5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Signe que vos modifications ont été prises en compte.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ne vous reste plus qu’à fermer en cliquant sur et vos modifications apparaîtront sur le document. Vérifiez en l’ouvrant de nouveau.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C2C2D48-5E1C-0146-9846-967825CA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19"/>
          <a:stretch/>
        </p:blipFill>
        <p:spPr>
          <a:xfrm>
            <a:off x="881194" y="2623706"/>
            <a:ext cx="6873394" cy="1580163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2CFF104C-E4E1-664F-A991-E30C34ACA058}"/>
              </a:ext>
            </a:extLst>
          </p:cNvPr>
          <p:cNvCxnSpPr>
            <a:cxnSpLocks/>
          </p:cNvCxnSpPr>
          <p:nvPr/>
        </p:nvCxnSpPr>
        <p:spPr>
          <a:xfrm flipH="1">
            <a:off x="6032665" y="2561184"/>
            <a:ext cx="1819051" cy="1959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E9AF979-D1FC-7448-A850-E4404A501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84" y="5494700"/>
            <a:ext cx="5425609" cy="992718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1A119546-7D16-344C-822C-98D885C9E85F}"/>
              </a:ext>
            </a:extLst>
          </p:cNvPr>
          <p:cNvCxnSpPr>
            <a:cxnSpLocks/>
          </p:cNvCxnSpPr>
          <p:nvPr/>
        </p:nvCxnSpPr>
        <p:spPr>
          <a:xfrm flipH="1">
            <a:off x="3800104" y="4898643"/>
            <a:ext cx="2458341" cy="77776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514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89632"/>
            <a:ext cx="861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Corrections simultanées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298297" y="2105524"/>
            <a:ext cx="8838079" cy="377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devez vous donner rendez vous un jour à une heure.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Allez dans SharePoint et ouvrez un document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 le monde concerné ouvre le document à l’heure prévue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allez dans Modifier le document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Puis Modifier dans le navigateur.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Choisissez chacun une couleur de corrections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différente, et effectuez les corrections que vous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voulez. Vous verrez en temps réel les corrections de vos amis s’afficher.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fermer, cliquez sur la croix de l’onglet en haut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CAA38D0-7680-8049-A810-24055DBEB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634" y="3517146"/>
            <a:ext cx="2625543" cy="168726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33BB82F-A04F-6343-97BE-5CAFA8FCA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287" y="5942747"/>
            <a:ext cx="2211086" cy="576805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1A119546-7D16-344C-822C-98D885C9E85F}"/>
              </a:ext>
            </a:extLst>
          </p:cNvPr>
          <p:cNvCxnSpPr>
            <a:cxnSpLocks/>
          </p:cNvCxnSpPr>
          <p:nvPr/>
        </p:nvCxnSpPr>
        <p:spPr>
          <a:xfrm>
            <a:off x="4604062" y="4051160"/>
            <a:ext cx="1590572" cy="54459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A9290422-E242-7A4A-A90B-CA5AF7DEE6C8}"/>
              </a:ext>
            </a:extLst>
          </p:cNvPr>
          <p:cNvCxnSpPr>
            <a:cxnSpLocks/>
          </p:cNvCxnSpPr>
          <p:nvPr/>
        </p:nvCxnSpPr>
        <p:spPr>
          <a:xfrm>
            <a:off x="5083149" y="3624158"/>
            <a:ext cx="1111485" cy="23532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2CFF104C-E4E1-664F-A991-E30C34ACA058}"/>
              </a:ext>
            </a:extLst>
          </p:cNvPr>
          <p:cNvCxnSpPr>
            <a:cxnSpLocks/>
          </p:cNvCxnSpPr>
          <p:nvPr/>
        </p:nvCxnSpPr>
        <p:spPr>
          <a:xfrm flipH="1">
            <a:off x="3622888" y="5881301"/>
            <a:ext cx="2729889" cy="14845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81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298297" y="1689632"/>
            <a:ext cx="8611530" cy="9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4BACC6"/>
              </a:buClr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Cette présentation est terminée, espérant qu’elle vous aura bien aidés à la prise en main des outils d’Office 365 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DF320A-7348-3C4A-8D23-15283328B1B6}"/>
              </a:ext>
            </a:extLst>
          </p:cNvPr>
          <p:cNvSpPr/>
          <p:nvPr/>
        </p:nvSpPr>
        <p:spPr>
          <a:xfrm>
            <a:off x="428926" y="2818043"/>
            <a:ext cx="8838079" cy="356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Yves BIGEL :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06 01 96 40 01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Anonh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PHETRAMPHAND :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01 56 20 88 72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sont à votre disposition en cas de besoin.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aide supplémentaire sur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ffct.org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/o365/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 réalisé par :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Yves BIGEL, </a:t>
            </a:r>
            <a:r>
              <a:rPr lang="fr-F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 Communication Numérique,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Anonh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PHETRAMPHAND, </a:t>
            </a:r>
            <a:r>
              <a:rPr lang="fr-F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Chef de projet Web,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Arnaud GIRARDIN, </a:t>
            </a:r>
            <a:r>
              <a:rPr lang="fr-F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Sites internet et éditions.</a:t>
            </a:r>
          </a:p>
        </p:txBody>
      </p:sp>
    </p:spTree>
    <p:extLst>
      <p:ext uri="{BB962C8B-B14F-4D97-AF65-F5344CB8AC3E}">
        <p14:creationId xmlns:p14="http://schemas.microsoft.com/office/powerpoint/2010/main" val="112808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050" y="2717626"/>
            <a:ext cx="8923763" cy="696843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le moteur de recherche GOOGLE écrivez :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PORTAL OFFICE 365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les proposition cliquez sur : </a:t>
            </a:r>
            <a:r>
              <a:rPr lang="fr-FR" i="1" dirty="0">
                <a:solidFill>
                  <a:schemeClr val="accent5">
                    <a:lumMod val="75000"/>
                  </a:schemeClr>
                </a:solidFill>
              </a:rPr>
              <a:t>Office 365 Portal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Cette fenêtre apparait 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476715" y="1923805"/>
            <a:ext cx="743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Mise en route - Connexion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A2924AA-77E7-174D-A3FC-3174A31F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084" y="3838958"/>
            <a:ext cx="2721833" cy="233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7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993" y="2717626"/>
            <a:ext cx="8923763" cy="696843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Entrez l’adresse mail fournie exemple :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departement83-presidence@ffct.org</a:t>
            </a:r>
          </a:p>
          <a:p>
            <a:pPr marL="342900" indent="-34290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Validez</a:t>
            </a:r>
          </a:p>
          <a:p>
            <a:pPr marL="342900" indent="-34290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Entrez le mot de passe fourni :</a:t>
            </a:r>
          </a:p>
          <a:p>
            <a:pPr marL="342900" indent="-34290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Puis se connecter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476715" y="1923805"/>
            <a:ext cx="743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Mise en route – Connexion - suite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CCA82CD-EFC0-8948-9646-BA599071C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766" y="3403318"/>
            <a:ext cx="3023867" cy="26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7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111" y="5025929"/>
            <a:ext cx="8923763" cy="696843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92D050"/>
              </a:buClr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se peut que l’on vous demande le fuseau Horaire :</a:t>
            </a:r>
          </a:p>
          <a:p>
            <a:pPr marL="342900" indent="-342900" algn="l">
              <a:lnSpc>
                <a:spcPct val="10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Paris Bruxelles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le menu déroulant</a:t>
            </a:r>
          </a:p>
          <a:p>
            <a:pPr marL="342900" indent="-342900" algn="l">
              <a:lnSpc>
                <a:spcPct val="10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Renseigner tout en validant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476715" y="1923805"/>
            <a:ext cx="743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Mise en route – Connexion - suite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FE08149-BB9C-DF42-805A-25C7EAD60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85" y="2598934"/>
            <a:ext cx="2750032" cy="25608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6841FBB-A76A-C649-8F25-07DC94A35B81}"/>
              </a:ext>
            </a:extLst>
          </p:cNvPr>
          <p:cNvSpPr/>
          <p:nvPr/>
        </p:nvSpPr>
        <p:spPr>
          <a:xfrm>
            <a:off x="3214664" y="3237146"/>
            <a:ext cx="5999357" cy="115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 vos appareils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valider : OUI</a:t>
            </a:r>
            <a:b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 des appareils qui ne sont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 les vôtres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NON</a:t>
            </a:r>
          </a:p>
        </p:txBody>
      </p:sp>
    </p:spTree>
    <p:extLst>
      <p:ext uri="{BB962C8B-B14F-4D97-AF65-F5344CB8AC3E}">
        <p14:creationId xmlns:p14="http://schemas.microsoft.com/office/powerpoint/2010/main" val="237170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502" y="5215503"/>
            <a:ext cx="8923763" cy="696843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92D050"/>
              </a:buClr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Mettez le lien en favori, il vous permettra de retourner rapidement </a:t>
            </a:r>
          </a:p>
          <a:p>
            <a:pPr algn="l">
              <a:lnSpc>
                <a:spcPct val="150000"/>
              </a:lnSpc>
              <a:buClr>
                <a:srgbClr val="92D050"/>
              </a:buClr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 cette page d’accueil.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476715" y="1756540"/>
            <a:ext cx="743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Page de choix d’actions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8DB3C3F-C721-8F4F-A1EE-B1D9D4E3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29" y="2293137"/>
            <a:ext cx="6938846" cy="309379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718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CA1C06C-F606-F04E-8A27-7B510B4E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237" y="3721240"/>
            <a:ext cx="8923763" cy="696843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92D050"/>
              </a:buClr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Tout ce qui vous est proposé ci-dessous est accessible d’un simple clic si vous possédez déjà le pack office.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 qui nous intéresse c’est en haut à gauche :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Courrier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Regardez bien ce petit logo bleu, c’est celui de l’application que vous devrez trouver et installer sur votre smartphone.</a:t>
            </a:r>
          </a:p>
          <a:p>
            <a:pPr marL="285750" indent="-285750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Cliquez dessus.</a:t>
            </a:r>
          </a:p>
          <a:p>
            <a:pPr algn="l">
              <a:lnSpc>
                <a:spcPct val="150000"/>
              </a:lnSpc>
              <a:buClr>
                <a:srgbClr val="92D050"/>
              </a:buClr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476715" y="1756540"/>
            <a:ext cx="743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Vos applications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xmlns="" id="{5268B1CB-2557-B645-8126-61C74899B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" r="865" b="6539"/>
          <a:stretch/>
        </p:blipFill>
        <p:spPr>
          <a:xfrm>
            <a:off x="278781" y="2330605"/>
            <a:ext cx="8809464" cy="15388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xmlns="" id="{11884445-5C4B-2045-AC52-9A78DD6DA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" t="18511" r="87577" b="51690"/>
          <a:stretch/>
        </p:blipFill>
        <p:spPr>
          <a:xfrm>
            <a:off x="370264" y="2637373"/>
            <a:ext cx="1101696" cy="49065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20665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018856-3C1C-8B4A-B3B1-32647F2057B3}"/>
              </a:ext>
            </a:extLst>
          </p:cNvPr>
          <p:cNvSpPr/>
          <p:nvPr/>
        </p:nvSpPr>
        <p:spPr>
          <a:xfrm>
            <a:off x="476715" y="1756540"/>
            <a:ext cx="743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4BACC6"/>
              </a:buClr>
              <a:buFont typeface="Wingdings" charset="2"/>
              <a:buChar char="u"/>
            </a:pP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Verdana"/>
                <a:ea typeface="ＭＳ Ｐゴシック" charset="0"/>
                <a:cs typeface="Verdana"/>
              </a:rPr>
              <a:t>Votre page de messagerie 365</a:t>
            </a:r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xmlns="" id="{10120718-9304-EB4A-9342-C14CBD151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9" b="1100"/>
          <a:stretch/>
        </p:blipFill>
        <p:spPr>
          <a:xfrm>
            <a:off x="666341" y="2375210"/>
            <a:ext cx="7950282" cy="37022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6552093"/>
      </p:ext>
    </p:extLst>
  </p:cSld>
  <p:clrMapOvr>
    <a:masterClrMapping/>
  </p:clrMapOvr>
</p:sld>
</file>

<file path=ppt/theme/theme1.xml><?xml version="1.0" encoding="utf-8"?>
<a:theme xmlns:a="http://schemas.openxmlformats.org/drawingml/2006/main" name="Fond-diapo-FFCT-2017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Fond-diapo-FFCT-2017</Template>
  <TotalTime>373</TotalTime>
  <Words>1591</Words>
  <Application>Microsoft Office PowerPoint</Application>
  <PresentationFormat>Affichage à l'écran (4:3)</PresentationFormat>
  <Paragraphs>188</Paragraphs>
  <Slides>38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Fond-diapo-FFCT-2017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FAURE</dc:creator>
  <cp:lastModifiedBy>UTILISATEUR</cp:lastModifiedBy>
  <cp:revision>28</cp:revision>
  <dcterms:created xsi:type="dcterms:W3CDTF">2018-03-23T09:35:53Z</dcterms:created>
  <dcterms:modified xsi:type="dcterms:W3CDTF">2018-11-13T08:17:32Z</dcterms:modified>
</cp:coreProperties>
</file>